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4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48487E-E2CA-48C4-9257-4BA89C3CF08A}" type="datetimeFigureOut">
              <a:rPr lang="cs-CZ" smtClean="0"/>
              <a:pPr/>
              <a:t>11.11.2011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4ED39D0-79BE-4E8A-B6FC-AFBED35B9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gif"/><Relationship Id="rId7" Type="http://schemas.openxmlformats.org/officeDocument/2006/relationships/hyperlink" Target="//upload.wikimedia.org/wikipedia/commons/4/4f/Starokatolick%C3%BD_kostel_ve_Varnsdorfu.JPG" TargetMode="External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ovawart_black_and_tan.jpg" TargetMode="External"/><Relationship Id="rId2" Type="http://schemas.openxmlformats.org/officeDocument/2006/relationships/hyperlink" Target="http://cs.wikipedia.org/wiki/Soubor:Quick_Bus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vetovanej.cz/wp-content/uploads/pes.jpg" TargetMode="External"/><Relationship Id="rId4" Type="http://schemas.openxmlformats.org/officeDocument/2006/relationships/hyperlink" Target="http://cs.wikipedia.org/wiki/Varnsdor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0" y="642918"/>
            <a:ext cx="9073008" cy="147002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45720" tIns="0" rIns="45720" bIns="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VY_32_INOVACE_03_ČESKÝ JAZYK</a:t>
            </a:r>
            <a:endParaRPr kumimoji="0" lang="cs-CZ" sz="42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1357290" y="2786058"/>
            <a:ext cx="6572296" cy="35009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Název školy : </a:t>
            </a:r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SPECIÁLNÍ  ZÁKLADNÍ A MATEŘSKÁ            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                    ŠKOLA   VARNSDORF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Autor  :  Jaroslav Bezděk, 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2011 – 10 – 26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Název :  VY_32_INOVACE_03_Český jazyk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Téma :   Podstatná jména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Číslo projektu:  CZ.1.07/1.4.00/21.0640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Anotace:  Materiál je určen pro 6.třídu, slouží k procvičení probrané látky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</a:t>
            </a:r>
            <a:r>
              <a:rPr lang="cs-CZ" dirty="0" err="1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643050"/>
            <a:ext cx="7239000" cy="484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Podstatné jméno  </a:t>
            </a:r>
            <a:r>
              <a:rPr lang="cs-CZ" dirty="0" smtClean="0"/>
              <a:t>je slovní druh, který</a:t>
            </a:r>
          </a:p>
          <a:p>
            <a:pPr>
              <a:buNone/>
            </a:pPr>
            <a:r>
              <a:rPr lang="cs-CZ" dirty="0" smtClean="0"/>
              <a:t>nám označuje názvy :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-osob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-zvířat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-věcí                                   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-vlastností            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8000"/>
                </a:solidFill>
              </a:rPr>
              <a:t>-dějů                          </a:t>
            </a:r>
          </a:p>
          <a:p>
            <a:pPr>
              <a:lnSpc>
                <a:spcPct val="150000"/>
              </a:lnSpc>
              <a:buNone/>
            </a:pPr>
            <a:endParaRPr lang="cs-CZ" sz="2800" b="1" dirty="0" smtClean="0">
              <a:solidFill>
                <a:srgbClr val="008000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786190"/>
            <a:ext cx="3214710" cy="2428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 descr="C:\Program Files\Microsoft Office\MEDIA\OFFICE12\Bullets\BD10297_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000372"/>
            <a:ext cx="214314" cy="214314"/>
          </a:xfrm>
          <a:prstGeom prst="rect">
            <a:avLst/>
          </a:prstGeom>
          <a:noFill/>
        </p:spPr>
      </p:pic>
      <p:pic>
        <p:nvPicPr>
          <p:cNvPr id="7" name="Picture 3" descr="C:\Program Files\Microsoft Office\MEDIA\OFFICE12\Bullets\BD10297_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5929330"/>
            <a:ext cx="214314" cy="214314"/>
          </a:xfrm>
          <a:prstGeom prst="rect">
            <a:avLst/>
          </a:prstGeom>
          <a:noFill/>
        </p:spPr>
      </p:pic>
      <p:pic>
        <p:nvPicPr>
          <p:cNvPr id="8" name="Picture 3" descr="C:\Program Files\Microsoft Office\MEDIA\OFFICE12\Bullets\BD10297_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714752"/>
            <a:ext cx="214314" cy="214314"/>
          </a:xfrm>
          <a:prstGeom prst="rect">
            <a:avLst/>
          </a:prstGeom>
          <a:noFill/>
        </p:spPr>
      </p:pic>
      <p:pic>
        <p:nvPicPr>
          <p:cNvPr id="9" name="Picture 3" descr="C:\Program Files\Microsoft Office\MEDIA\OFFICE12\Bullets\BD10297_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429132"/>
            <a:ext cx="214314" cy="214314"/>
          </a:xfrm>
          <a:prstGeom prst="rect">
            <a:avLst/>
          </a:prstGeom>
          <a:noFill/>
        </p:spPr>
      </p:pic>
      <p:pic>
        <p:nvPicPr>
          <p:cNvPr id="11" name="Picture 3" descr="C:\Program Files\Microsoft Office\MEDIA\OFFICE12\Bullets\BD10297_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5143512"/>
            <a:ext cx="214314" cy="214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/>
              <a:t>Názvy osob</a:t>
            </a:r>
          </a:p>
          <a:p>
            <a:pPr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-Jaroslav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-chlapec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-Markéta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-dívka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-lékařka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-student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-dělník</a:t>
            </a:r>
          </a:p>
          <a:p>
            <a:endParaRPr lang="cs-CZ" sz="2800" b="1" dirty="0" smtClean="0">
              <a:solidFill>
                <a:srgbClr val="002060"/>
              </a:solidFill>
            </a:endParaRPr>
          </a:p>
          <a:p>
            <a:endParaRPr lang="cs-CZ" sz="3600" b="1" dirty="0" smtClean="0"/>
          </a:p>
          <a:p>
            <a:endParaRPr lang="cs-CZ" sz="3600" b="1" dirty="0"/>
          </a:p>
        </p:txBody>
      </p:sp>
      <p:pic>
        <p:nvPicPr>
          <p:cNvPr id="1027" name="Picture 3" descr="C:\Program Files\Microsoft Office\MEDIA\CAGCAT10\j021672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786058"/>
            <a:ext cx="1450975" cy="1824037"/>
          </a:xfrm>
          <a:prstGeom prst="rect">
            <a:avLst/>
          </a:prstGeom>
          <a:noFill/>
        </p:spPr>
      </p:pic>
      <p:pic>
        <p:nvPicPr>
          <p:cNvPr id="1029" name="Picture 5" descr="C:\Program Files\Microsoft Office\MEDIA\CAGCAT10\j0240695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5214950"/>
            <a:ext cx="1825625" cy="1462088"/>
          </a:xfrm>
          <a:prstGeom prst="rect">
            <a:avLst/>
          </a:prstGeom>
          <a:noFill/>
        </p:spPr>
      </p:pic>
      <p:pic>
        <p:nvPicPr>
          <p:cNvPr id="1031" name="Picture 7" descr="C:\Program Files\Microsoft Office\MEDIA\CAGCAT10\j028320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5214950"/>
            <a:ext cx="1323975" cy="1295400"/>
          </a:xfrm>
          <a:prstGeom prst="rect">
            <a:avLst/>
          </a:prstGeom>
          <a:noFill/>
        </p:spPr>
      </p:pic>
      <p:pic>
        <p:nvPicPr>
          <p:cNvPr id="1033" name="Picture 9" descr="C:\Program Files\Microsoft Office\MEDIA\CAGCAT10\j0297551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1214422"/>
            <a:ext cx="1195387" cy="1824037"/>
          </a:xfrm>
          <a:prstGeom prst="rect">
            <a:avLst/>
          </a:prstGeom>
          <a:noFill/>
        </p:spPr>
      </p:pic>
      <p:pic>
        <p:nvPicPr>
          <p:cNvPr id="1034" name="Picture 10" descr="C:\Program Files\Microsoft Office\MEDIA\CAGCAT10\j0240719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3214686"/>
            <a:ext cx="1163638" cy="1827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</a:t>
            </a:r>
            <a:r>
              <a:rPr lang="cs-CZ" dirty="0" err="1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b="1" u="sng" dirty="0" smtClean="0"/>
              <a:t>Názvy zvířat</a:t>
            </a:r>
          </a:p>
          <a:p>
            <a:pPr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-tygr 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-králík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-kráva</a:t>
            </a:r>
          </a:p>
          <a:p>
            <a:pPr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-pes  </a:t>
            </a:r>
          </a:p>
        </p:txBody>
      </p:sp>
      <p:pic>
        <p:nvPicPr>
          <p:cNvPr id="1026" name="Picture 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214554"/>
            <a:ext cx="1819275" cy="1668463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33236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643050"/>
            <a:ext cx="1830387" cy="1474787"/>
          </a:xfrm>
          <a:prstGeom prst="rect">
            <a:avLst/>
          </a:prstGeom>
          <a:noFill/>
        </p:spPr>
      </p:pic>
      <p:pic>
        <p:nvPicPr>
          <p:cNvPr id="1028" name="Picture 4" descr="C:\Program Files\Microsoft Office\MEDIA\CAGCAT10\j0149627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4643446"/>
            <a:ext cx="1751024" cy="1236656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4500570"/>
            <a:ext cx="2286016" cy="185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</a:t>
            </a:r>
            <a:r>
              <a:rPr lang="cs-CZ" dirty="0" err="1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600" b="1" u="sng" dirty="0" smtClean="0"/>
              <a:t>Názvy věcí</a:t>
            </a:r>
          </a:p>
          <a:p>
            <a:pPr>
              <a:buNone/>
            </a:pPr>
            <a:r>
              <a:rPr lang="cs-CZ" sz="3600" b="1" u="sng" dirty="0" smtClean="0"/>
              <a:t> 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-počítač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-míč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-socha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-mikroskop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-telefon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-kostel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3357562"/>
            <a:ext cx="1000132" cy="831849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285992"/>
            <a:ext cx="952500" cy="819150"/>
          </a:xfrm>
          <a:prstGeom prst="rect">
            <a:avLst/>
          </a:prstGeom>
          <a:noFill/>
        </p:spPr>
      </p:pic>
      <p:pic>
        <p:nvPicPr>
          <p:cNvPr id="1028" name="Picture 4" descr="C:\Program Files\Microsoft Office\MEDIA\CAGCAT10\j0300912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2857496"/>
            <a:ext cx="1714512" cy="1421433"/>
          </a:xfrm>
          <a:prstGeom prst="rect">
            <a:avLst/>
          </a:prstGeom>
          <a:noFill/>
        </p:spPr>
      </p:pic>
      <p:pic>
        <p:nvPicPr>
          <p:cNvPr id="1029" name="Picture 5" descr="C:\Program Files\Microsoft Office\MEDIA\CAGCAT10\j0305257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714752"/>
            <a:ext cx="1138238" cy="1828800"/>
          </a:xfrm>
          <a:prstGeom prst="rect">
            <a:avLst/>
          </a:prstGeom>
          <a:noFill/>
        </p:spPr>
      </p:pic>
      <p:pic>
        <p:nvPicPr>
          <p:cNvPr id="1030" name="Picture 6" descr="C:\Program Files\Microsoft Office\MEDIA\CAGCAT10\j0332268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5286388"/>
            <a:ext cx="1214446" cy="1379535"/>
          </a:xfrm>
          <a:prstGeom prst="rect">
            <a:avLst/>
          </a:prstGeom>
          <a:noFill/>
        </p:spPr>
      </p:pic>
      <p:pic>
        <p:nvPicPr>
          <p:cNvPr id="10" name="Picture 2" descr="Soubor:Starokatolický kostel ve Varnsdorfu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artisticChalk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3570" y="4929198"/>
            <a:ext cx="2232248" cy="1674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</a:t>
            </a:r>
            <a:r>
              <a:rPr lang="cs-CZ" dirty="0" err="1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3600" b="1" u="sng" dirty="0" smtClean="0"/>
              <a:t>Názvy vlastností a jevů</a:t>
            </a:r>
          </a:p>
          <a:p>
            <a:pPr>
              <a:lnSpc>
                <a:spcPct val="200000"/>
              </a:lnSpc>
              <a:buNone/>
            </a:pPr>
            <a:r>
              <a:rPr lang="cs-CZ" sz="2800" b="1" smtClean="0">
                <a:solidFill>
                  <a:srgbClr val="002060"/>
                </a:solidFill>
              </a:rPr>
              <a:t>-krása </a:t>
            </a:r>
            <a:endParaRPr lang="cs-CZ" sz="2800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-čin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-zvědavost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-láska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-mytí</a:t>
            </a:r>
          </a:p>
          <a:p>
            <a:pPr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sz="3600" dirty="0"/>
          </a:p>
        </p:txBody>
      </p:sp>
      <p:pic>
        <p:nvPicPr>
          <p:cNvPr id="2051" name="Picture 3" descr="C:\Program Files\Microsoft Office\MEDIA\CAGCAT10\j03154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3071810"/>
            <a:ext cx="3260730" cy="30146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</a:t>
            </a:r>
            <a:r>
              <a:rPr lang="cs-CZ" dirty="0" err="1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6105" y="1547507"/>
            <a:ext cx="7239000" cy="4846320"/>
          </a:xfrm>
        </p:spPr>
        <p:txBody>
          <a:bodyPr/>
          <a:lstStyle/>
          <a:p>
            <a:r>
              <a:rPr lang="cs-CZ" b="1" dirty="0" smtClean="0"/>
              <a:t>Dělíme na :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-rod mužský   - životný </a:t>
            </a:r>
            <a:r>
              <a:rPr lang="cs-CZ" dirty="0" smtClean="0"/>
              <a:t>( chlapec, tygr )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- neživotný </a:t>
            </a:r>
            <a:r>
              <a:rPr lang="cs-CZ" dirty="0" smtClean="0"/>
              <a:t>( počítač, strom )</a:t>
            </a:r>
          </a:p>
          <a:p>
            <a:pPr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-rod ženský ( žena, dívka )</a:t>
            </a: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-rod střední ( slunce, dítě )</a:t>
            </a:r>
          </a:p>
          <a:p>
            <a:pPr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Program Files\Microsoft Office\MEDIA\CAGCAT10\j018634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3500438"/>
            <a:ext cx="1289050" cy="1523998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28575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142984"/>
            <a:ext cx="1824038" cy="1120775"/>
          </a:xfrm>
          <a:prstGeom prst="rect">
            <a:avLst/>
          </a:prstGeom>
          <a:noFill/>
        </p:spPr>
      </p:pic>
      <p:pic>
        <p:nvPicPr>
          <p:cNvPr id="1029" name="Picture 5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5143512"/>
            <a:ext cx="1295396" cy="14049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</a:t>
            </a:r>
            <a:r>
              <a:rPr lang="cs-CZ" dirty="0" err="1" smtClean="0"/>
              <a:t>jméNa</a:t>
            </a:r>
            <a:r>
              <a:rPr lang="cs-CZ" dirty="0" smtClean="0"/>
              <a:t>-test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400" dirty="0" smtClean="0"/>
              <a:t>Urči podstatné jméno (osoba,zvíře,věc)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002060"/>
                </a:solidFill>
              </a:rPr>
              <a:t>Tatínek pracuje.           </a:t>
            </a:r>
            <a:endParaRPr lang="cs-CZ" sz="1600" b="1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002060"/>
                </a:solidFill>
              </a:rPr>
              <a:t>Počítač nelze spustit.  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002060"/>
                </a:solidFill>
              </a:rPr>
              <a:t>Uklízečka uklízí .         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002060"/>
                </a:solidFill>
              </a:rPr>
              <a:t>Pekař peče.                 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002060"/>
                </a:solidFill>
              </a:rPr>
              <a:t>Had se plazí.                </a:t>
            </a:r>
            <a:endParaRPr lang="cs-CZ" sz="1600" b="1" dirty="0" smtClean="0">
              <a:solidFill>
                <a:srgbClr val="FF0000"/>
              </a:solidFill>
            </a:endParaRPr>
          </a:p>
        </p:txBody>
      </p:sp>
      <p:pic>
        <p:nvPicPr>
          <p:cNvPr id="3081" name="Picture 9" descr="C:\Program Files\Microsoft Office\MEDIA\OFFICE12\Bullets\BD14791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3429000"/>
            <a:ext cx="357189" cy="142876"/>
          </a:xfrm>
          <a:prstGeom prst="rect">
            <a:avLst/>
          </a:prstGeom>
          <a:noFill/>
        </p:spPr>
      </p:pic>
      <p:pic>
        <p:nvPicPr>
          <p:cNvPr id="10" name="Picture 9" descr="C:\Program Files\Microsoft Office\MEDIA\OFFICE12\Bullets\BD14791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4643446"/>
            <a:ext cx="357189" cy="142876"/>
          </a:xfrm>
          <a:prstGeom prst="rect">
            <a:avLst/>
          </a:prstGeom>
          <a:noFill/>
        </p:spPr>
      </p:pic>
      <p:pic>
        <p:nvPicPr>
          <p:cNvPr id="11" name="Picture 9" descr="C:\Program Files\Microsoft Office\MEDIA\OFFICE12\Bullets\BD14791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286388"/>
            <a:ext cx="357189" cy="142876"/>
          </a:xfrm>
          <a:prstGeom prst="rect">
            <a:avLst/>
          </a:prstGeom>
          <a:noFill/>
        </p:spPr>
      </p:pic>
      <p:pic>
        <p:nvPicPr>
          <p:cNvPr id="17" name="Picture 9" descr="C:\Program Files\Microsoft Office\MEDIA\OFFICE12\Bullets\BD14791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4000504"/>
            <a:ext cx="357189" cy="142876"/>
          </a:xfrm>
          <a:prstGeom prst="rect">
            <a:avLst/>
          </a:prstGeom>
          <a:noFill/>
        </p:spPr>
      </p:pic>
      <p:pic>
        <p:nvPicPr>
          <p:cNvPr id="18" name="Picture 9" descr="C:\Program Files\Microsoft Office\MEDIA\OFFICE12\Bullets\BD14791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786058"/>
            <a:ext cx="357189" cy="142876"/>
          </a:xfrm>
          <a:prstGeom prst="rect">
            <a:avLst/>
          </a:prstGeom>
          <a:noFill/>
        </p:spPr>
      </p:pic>
      <p:pic>
        <p:nvPicPr>
          <p:cNvPr id="2051" name="Picture 3" descr="C:\Program Files\Microsoft Office\MEDIA\CAGCAT10\j021194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9775" y="5259388"/>
            <a:ext cx="1900238" cy="1165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8.29787E-6 C -0.00052 -0.00485 -0.00052 -0.00994 -0.00139 -0.0148 C -0.00295 -0.02266 -0.00764 -0.02798 -0.01129 -0.03376 C -0.02622 -0.05804 -0.04861 -0.07539 -0.07188 -0.08048 C -0.09149 -0.09065 -0.08386 -0.08741 -0.09445 -0.09181 C -0.10017 -0.10314 -0.10695 -0.11563 -0.11702 -0.12002 C -0.13889 -0.11887 -0.15122 -0.12025 -0.1691 -0.10869 C -0.17413 -0.10198 -0.175 -0.09389 -0.17899 -0.08626 C -0.18108 -0.07747 -0.18229 -0.07099 -0.18594 -0.06359 C -0.18542 -0.05295 -0.18559 -0.04232 -0.18455 -0.03168 C -0.1842 -0.0289 -0.18195 -0.02705 -0.18177 -0.02428 C -0.18108 -0.00346 -0.17934 0.00532 -0.19011 0.01504 C -0.19358 0.02174 -0.20122 0.02938 -0.20712 0.03192 C -0.21545 0.03978 -0.2224 0.04163 -0.23247 0.04325 C -0.24288 0.04834 -0.25226 0.0525 -0.26337 0.05458 C -0.26945 0.05736 -0.2757 0.05944 -0.28177 0.06199 C -0.29306 0.06129 -0.30434 0.06222 -0.31545 0.06014 C -0.3257 0.05805 -0.34011 0.04557 -0.34931 0.03955 C -0.35278 0.03261 -0.35538 0.02568 -0.3592 0.01897 C -0.36215 -0.00069 -0.36511 -0.02405 -0.35365 -0.03931 C -0.35122 -0.04764 -0.34549 -0.05689 -0.34097 -0.06359 C -0.33837 -0.06752 -0.33247 -0.07493 -0.33247 -0.07493 C -0.32865 -0.09574 -0.32517 -0.1184 -0.33524 -0.1369 C -0.3375 -0.14569 -0.34097 -0.15263 -0.34792 -0.15564 C -0.35156 -0.15726 -0.3592 -0.15934 -0.3592 -0.15934 C -0.3684 -0.15772 -0.37674 -0.15402 -0.38594 -0.15194 C -0.39392 -0.14847 -0.39392 -0.14153 -0.39861 -0.1332 C -0.4033 -0.12488 -0.40781 -0.12002 -0.41129 -0.11054 C -0.41024 -0.074 -0.41007 -0.06406 -0.40573 -0.03561 C -0.40729 -0.003 -0.4033 -0.01526 -0.41267 0.00394 C -0.41354 0.00579 -0.41563 0.00625 -0.41702 0.00764 C -0.42083 0.01134 -0.42448 0.01527 -0.42813 0.01897 C -0.43177 0.02267 -0.44097 0.02452 -0.44097 0.02452 C -0.44965 0.03331 -0.45903 0.03331 -0.4691 0.0377 C -0.47257 0.03932 -0.47552 0.04256 -0.47899 0.04325 C -0.48924 0.04533 -0.49965 0.0458 -0.5099 0.04695 C -0.5382 0.04464 -0.52865 0.05019 -0.54236 0.03192 C -0.54445 0.02359 -0.54566 0.01481 -0.54931 0.00764 C -0.55208 -0.0185 -0.55261 -0.04486 -0.55365 -0.07122 C -0.54896 -0.13228 -0.52379 -0.09643 -0.45642 -0.09921 C -0.41267 -0.10985 -0.28941 -0.10568 -0.23386 -0.10684 C -0.16163 -0.1302 -0.08455 -0.09921 -0.01129 -0.11817 C -0.00052 -0.12395 0.01076 -0.12604 0.02101 -0.1332 C 0.02205 -0.13505 0.02274 -0.13737 0.02396 -0.13875 C 0.02656 -0.14176 0.03229 -0.14616 0.03229 -0.14616 C 0.03316 -0.15055 0.03524 -0.15471 0.03524 -0.15934 C 0.03524 -0.17853 0.03073 -0.19148 0.02101 -0.20443 C 0.01944 -0.20652 0.00746 -0.21739 0.00694 -0.21762 C 0.00312 -0.21877 -0.00434 -0.22132 -0.00434 -0.22132 C -0.04202 -0.219 -0.025 -0.22548 -0.04097 -0.21184 C -0.04531 -0.19449 -0.04254 -0.17761 -0.04514 -0.15934 C -0.04636 -0.15101 -0.06597 -0.14246 -0.07188 -0.14061 C -0.07691 -0.14153 -0.08993 -0.14176 -0.09583 -0.14801 C -0.09844 -0.15078 -0.10035 -0.15425 -0.10278 -0.15749 C -0.10382 -0.15888 -0.10573 -0.16119 -0.10573 -0.16119 C -0.1066 -0.16489 -0.10764 -0.16882 -0.10851 -0.17252 C -0.10903 -0.17437 -0.1099 -0.17807 -0.1099 -0.17807 C -0.11111 -0.21345 -0.1033 -0.2271 -0.12674 -0.23242 C -0.13438 -0.23774 -0.14271 -0.23959 -0.1507 -0.24375 C -0.16337 -0.24213 -0.17795 -0.2456 -0.18872 -0.23635 C -0.21927 -0.21022 -0.17934 -0.23797 -0.20139 -0.22317 C -0.20486 -0.21669 -0.2099 -0.20258 -0.2099 -0.20258 C -0.21077 -0.1931 -0.21146 -0.18362 -0.21267 -0.17437 C -0.21476 -0.15818 -0.22587 -0.14407 -0.23386 -0.1332 C -0.23958 -0.12534 -0.23455 -0.12997 -0.24792 -0.12557 C -0.25174 -0.12442 -0.2592 -0.12187 -0.2592 -0.12187 C -0.28507 -0.12349 -0.28108 -0.1221 -0.29722 -0.12927 C -0.30695 -0.14962 -0.30208 -0.20374 -0.30278 -0.21369 C -0.30399 -0.23219 -0.31302 -0.24537 -0.32396 -0.25508 C -0.35313 -0.25393 -0.36875 -0.25601 -0.39306 -0.2456 C -0.39861 -0.23959 -0.40434 -0.2345 -0.4099 -0.22872 C -0.41493 -0.2153 -0.42118 -0.20235 -0.42396 -0.18755 C -0.4257 -0.17853 -0.42587 -0.16766 -0.43108 -0.16119 C -0.43455 -0.14731 -0.43577 -0.15078 -0.44792 -0.14616 C -0.4691 -0.13829 -0.45208 -0.14222 -0.47049 -0.13875 C -0.50486 -0.14014 -0.50625 -0.14014 -0.52969 -0.14616 C -0.53559 -0.15032 -0.54306 -0.16026 -0.54792 -0.16697 C -0.55139 -0.17183 -0.55139 -0.17715 -0.55504 -0.18177 C -0.55365 -0.20536 -0.55729 -0.2042 -0.54653 -0.21369 C -0.53403 -0.21091 -0.52761 -0.21392 -0.52396 -0.19865 C -0.52726 -0.18963 -0.52847 -0.18825 -0.53524 -0.18385 C -0.54045 -0.17645 -0.54306 -0.1783 -0.5507 -0.17992 C -0.55504 -0.1857 -0.57014 -0.20952 -0.55365 -0.20999 C -0.49688 -0.21114 -0.43993 -0.21137 -0.38316 -0.21184 C -0.30903 -0.21253 -0.23472 -0.21299 -0.16059 -0.21369 C -0.10017 -0.23381 -0.01563 -0.21554 0.05486 -0.22317 C 0.05868 -0.22479 0.06233 -0.2271 0.06614 -0.22872 C 0.06979 -0.23011 0.07743 -0.23242 0.07743 -0.23242 C 0.0783 -0.23381 0.07917 -0.23519 0.08021 -0.23635 C 0.0816 -0.23774 0.08333 -0.23843 0.08455 -0.24005 C 0.08663 -0.24283 0.08802 -0.24653 0.0901 -0.24953 C 0.0934 -0.26271 0.09132 -0.2574 0.09566 -0.26641 C 0.0934 -0.29463 0.09757 -0.29879 0.08298 -0.31128 C 0.07621 -0.32516 0.08507 -0.30897 0.07465 -0.32076 C 0.07292 -0.32284 0.07205 -0.32608 0.07031 -0.32816 C 0.06736 -0.33209 0.06267 -0.33371 0.05903 -0.33579 C 0.05226 -0.33996 0.04635 -0.34505 0.03941 -0.34875 C 0.02535 -0.36748 0.01389 -0.36447 -0.00573 -0.36771 C -0.02101 -0.36655 -0.02847 -0.36725 -0.04097 -0.36193 C -0.04184 -0.36008 -0.04254 -0.358 -0.04375 -0.35638 C -0.04497 -0.35476 -0.04705 -0.35453 -0.04792 -0.35268 C -0.05278 -0.34227 -0.05365 -0.32654 -0.05642 -0.31498 C -0.05695 -0.30619 -0.05174 -0.29209 -0.05781 -0.28885 C -0.08577 -0.27382 -0.10886 -0.29301 -0.13108 -0.30758 C -0.15191 -0.32122 -0.13056 -0.30365 -0.14375 -0.31498 C -0.1467 -0.32099 -0.14983 -0.33071 -0.15365 -0.33579 C -0.15261 -0.35083 -0.15191 -0.36586 -0.1507 -0.38066 C -0.15 -0.38968 -0.1441 -0.39592 -0.14097 -0.40332 C -0.13542 -0.41628 -0.12778 -0.42599 -0.11979 -0.43709 C -0.11771 -0.43986 -0.09896 -0.4512 -0.09583 -0.45212 C -0.09028 -0.45351 -0.07899 -0.45582 -0.07899 -0.45582 C -0.07517 -0.45906 -0.07483 -0.45999 -0.07049 -0.46137 C -0.0658 -0.46276 -0.05642 -0.46507 -0.05642 -0.46507 C -0.04965 -0.4697 -0.04271 -0.47224 -0.03524 -0.47456 C -0.02726 -0.47987 -0.01962 -0.48589 -0.01129 -0.48959 C -0.00347 -0.49745 0.00399 -0.50647 0.01267 -0.51202 C 0.01597 -0.51896 0.02014 -0.52104 0.02257 -0.5289 C 0.02361 -0.5326 0.02535 -0.54023 0.02535 -0.54023 C 0.01805 -0.56521 0.00382 -0.5666 -0.01267 -0.57585 C -0.0224 -0.5814 -0.01702 -0.5814 -0.03247 -0.58348 C -0.04132 -0.58464 -0.05035 -0.58464 -0.0592 -0.58533 C -0.0783 -0.59158 -0.09653 -0.58579 -0.11545 -0.5814 C -0.12327 -0.57377 -0.13177 -0.57053 -0.14097 -0.5666 C -0.15243 -0.55041 -0.13212 -0.5777 -0.14931 -0.56082 C -0.15174 -0.55851 -0.15295 -0.55457 -0.15504 -0.55157 C -0.16215 -0.54116 -0.17153 -0.52913 -0.18038 -0.5215 C -0.1809 -0.51965 -0.18108 -0.51757 -0.18177 -0.51595 C -0.18247 -0.51433 -0.18403 -0.51364 -0.18455 -0.51202 C -0.1882 -0.50208 -0.18993 -0.49028 -0.19306 -0.48011 C -0.19514 -0.46669 -0.19896 -0.45605 -0.20434 -0.44449 C -0.20573 -0.42923 -0.20816 -0.41466 -0.2099 -0.39962 C -0.21233 -0.37881 -0.21267 -0.3654 -0.2184 -0.3469 C -0.22031 -0.33464 -0.22587 -0.32539 -0.23108 -0.31498 C -0.2316 -0.31313 -0.23142 -0.31082 -0.23247 -0.30943 C -0.2342 -0.30712 -0.24427 -0.30272 -0.24653 -0.30203 C -0.25486 -0.29047 -0.2691 -0.29764 -0.28038 -0.2944 C -0.28229 -0.29394 -0.28403 -0.29278 -0.28594 -0.29255 C -0.29774 -0.29093 -0.30938 -0.29023 -0.32118 -0.28885 C -0.34514 -0.28584 -0.36892 -0.27983 -0.39306 -0.27752 C -0.40729 -0.27266 -0.42205 -0.27289 -0.43663 -0.27011 C -0.49063 -0.25948 -0.45695 -0.26318 -0.51545 -0.26063 C -0.52205 -0.25901 -0.52639 -0.25716 -0.53247 -0.25323 C -0.53715 -0.25393 -0.54219 -0.25277 -0.54653 -0.25508 C -0.54844 -0.25624 -0.54931 -0.25971 -0.54931 -0.26248 C -0.54931 -0.28931 -0.54514 -0.29671 -0.52813 -0.30388 C -0.52413 -0.30041 -0.52101 -0.29602 -0.51702 -0.29255 C -0.51302 -0.27358 -0.5125 -0.26341 -0.52674 -0.25878 C -0.53542 -0.26063 -0.53906 -0.26179 -0.54514 -0.27011 C -0.54288 -0.30851 -0.54688 -0.28561 -0.53663 -0.30018 C -0.50938 -0.2981 -0.48229 -0.28746 -0.45504 -0.287 C -0.33524 -0.28515 -0.21563 -0.28445 -0.09583 -0.2833 C -0.05365 -0.27682 -0.01129 -0.27543 0.0309 -0.2833 C 0.03715 -0.28815 0.04271 -0.29139 0.04792 -0.2981 C 0.04983 -0.30573 0.05173 -0.31313 0.05347 -0.32076 C 0.05434 -0.32446 0.05625 -0.33186 0.05625 -0.33186 C 0.05555 -0.35962 0.05833 -0.39801 0.04792 -0.42576 C 0.04583 -0.43801 0.04167 -0.44912 0.03368 -0.45582 C 0.02882 -0.4653 0.02031 -0.47363 0.01684 -0.48404 C 0.01163 -0.49976 0.01128 -0.51734 0.00555 -0.53283 C 0.00208 -0.54232 -0.00139 -0.55388 -0.00573 -0.56267 C -0.00868 -0.56845 -0.01337 -0.57307 -0.01545 -0.57955 C -0.02083 -0.59666 -0.02952 -0.61147 -0.03524 -0.62835 C -0.03715 -0.63367 -0.03802 -0.63968 -0.03941 -0.64523 C -0.03993 -0.64708 -0.04097 -0.65101 -0.04097 -0.65101 C -0.04045 -0.65911 -0.04254 -0.66836 -0.03941 -0.6753 C -0.03802 -0.67853 -0.03386 -0.67414 -0.03108 -0.67344 C -0.01511 -0.66928 -0.03924 -0.67414 -0.01545 -0.66974 C 0.01371 -0.65864 -0.02691 -0.67344 0.00555 -0.66396 C 0.00851 -0.66304 0.01406 -0.66026 0.01406 -0.66026 C 0.01979 -0.6487 0.02309 -0.63714 0.02673 -0.62465 C 0.02621 -0.60777 0.02621 -0.59088 0.02535 -0.574 C 0.025 -0.56822 0.02187 -0.56544 0.01962 -0.56082 C 0.0125 -0.54602 0.00243 -0.53584 -0.0099 -0.5289 C -0.01997 -0.51572 -0.03177 -0.50323 -0.04514 -0.49699 C -0.05851 -0.48357 -0.07083 -0.47756 -0.08733 -0.47456 C -0.10434 -0.46369 -0.08681 -0.47363 -0.12813 -0.469 C -0.16024 -0.46554 -0.19184 -0.4549 -0.22396 -0.45212 C -0.25833 -0.43316 -0.22517 -0.45004 -0.3184 -0.44634 C -0.33073 -0.44588 -0.34392 -0.44033 -0.35642 -0.43894 C -0.37708 -0.43663 -0.39774 -0.43663 -0.4184 -0.43524 C -0.44132 -0.43154 -0.46424 -0.42738 -0.48733 -0.42391 C -0.49063 -0.42183 -0.49427 -0.4209 -0.49722 -0.41836 C -0.5066 -0.41073 -0.49254 -0.41766 -0.50434 -0.41258 C -0.51702 -0.39569 -0.50104 -0.41535 -0.51267 -0.40517 C -0.51406 -0.40402 -0.5184 -0.39777 -0.51979 -0.39569 C -0.52188 -0.3876 -0.52483 -0.38344 -0.52674 -0.37511 C -0.52761 -0.37118 -0.52969 -0.36378 -0.52969 -0.36378 C -0.52691 -0.35406 -0.52083 -0.34574 -0.51406 -0.34135 C -0.49688 -0.34343 -0.49566 -0.33857 -0.49011 -0.35823 C -0.49254 -0.39084 -0.49202 -0.38089 -0.52118 -0.37881 C -0.52205 -0.37696 -0.52379 -0.37557 -0.52396 -0.37326 C -0.52587 -0.33788 -0.51875 -0.35314 -0.49011 -0.35638 C -0.48021 -0.36077 -0.47813 -0.37095 -0.47049 -0.37881 C -0.4684 -0.38089 -0.4658 -0.38135 -0.46337 -0.38274 C -0.45087 -0.39939 -0.43507 -0.41096 -0.42118 -0.42576 C -0.41927 -0.42761 -0.41875 -0.43131 -0.41702 -0.43339 C -0.41406 -0.43709 -0.40972 -0.43848 -0.40712 -0.44264 C -0.39792 -0.45767 -0.4 -0.46461 -0.38594 -0.47085 C -0.38038 -0.47641 -0.37656 -0.47664 -0.37049 -0.48011 C -0.36441 -0.48357 -0.35833 -0.48843 -0.35208 -0.49144 C -0.34288 -0.49606 -0.35 -0.48982 -0.33941 -0.49699 C -0.33177 -0.50208 -0.32552 -0.50786 -0.31702 -0.51017 C -0.30521 -0.51826 -0.2934 -0.52451 -0.28038 -0.5289 C -0.27188 -0.53468 -0.26215 -0.53653 -0.25365 -0.54209 C -0.21285 -0.56937 -0.25521 -0.54301 -0.22535 -0.55712 C -0.21094 -0.56382 -0.19965 -0.57493 -0.18455 -0.5777 C -0.17344 -0.58256 -0.16945 -0.58834 -0.15642 -0.59088 C -0.13993 -0.60152 -0.12726 -0.59158 -0.11267 -0.58533 C -0.10382 -0.56683 -0.11771 -0.59435 -0.10434 -0.574 C -0.1033 -0.57261 -0.0967 -0.55943 -0.09583 -0.55712 C -0.09306 -0.54949 -0.09236 -0.54347 -0.08872 -0.53653 C -0.09045 -0.51364 -0.08507 -0.49306 -0.10139 -0.48589 C -0.11215 -0.47617 -0.12847 -0.47525 -0.14097 -0.4727 C -0.1809 -0.47456 -0.19827 -0.46392 -0.22535 -0.48011 C -0.23438 -0.48566 -0.24202 -0.49259 -0.2507 -0.49884 C -0.25625 -0.50277 -0.26771 -0.51017 -0.26771 -0.51017 C -0.27448 -0.51965 -0.28281 -0.5259 -0.29011 -0.53468 C -0.29184 -0.53677 -0.29271 -0.54 -0.29445 -0.54209 C -0.29861 -0.54764 -0.30399 -0.55203 -0.30851 -0.55712 C -0.31702 -0.56683 -0.32587 -0.58418 -0.33663 -0.58903 C -0.34063 -0.5932 -0.36059 -0.61332 -0.36337 -0.61517 C -0.36615 -0.61702 -0.36927 -0.61863 -0.37188 -0.62095 C -0.38195 -0.62997 -0.37031 -0.62419 -0.38038 -0.62835 C -0.3908 -0.64269 -0.40417 -0.65009 -0.4184 -0.65471 C -0.43264 -0.66419 -0.45208 -0.66281 -0.46771 -0.66604 C -0.55486 -0.66281 -0.50434 -0.67159 -0.53386 -0.65841 C -0.54028 -0.64986 -0.54184 -0.63899 -0.54792 -0.6302 C -0.55087 -0.62025 -0.55347 -0.61077 -0.55504 -0.60036 C -0.55642 -0.58233 -0.55816 -0.56591 -0.5592 -0.54764 C -0.55868 -0.5141 -0.56962 -0.45698 -0.53663 -0.44634 C -0.52517 -0.43871 -0.51215 -0.44125 -0.5 -0.44634 C -0.49913 -0.44773 -0.4974 -0.44842 -0.49722 -0.45027 C -0.49653 -0.45652 -0.50017 -0.46762 -0.50434 -0.47085 C -0.50556 -0.47178 -0.50712 -0.47178 -0.50851 -0.4727 C -0.51007 -0.47363 -0.51129 -0.47525 -0.51267 -0.47641 C -0.52622 -0.47456 -0.52743 -0.47664 -0.53386 -0.46322 C -0.52049 -0.45143 -0.50347 -0.46022 -0.48872 -0.46507 C -0.48247 -0.47802 -0.46649 -0.49491 -0.45642 -0.50277 C -0.43021 -0.52335 -0.44774 -0.50601 -0.43247 -0.51965 C -0.4224 -0.52867 -0.41667 -0.54209 -0.40851 -0.55342 C -0.40608 -0.56683 -0.39514 -0.57816 -0.38733 -0.58718 C -0.37483 -0.60175 -0.38889 -0.58695 -0.37604 -0.60406 C -0.37049 -0.61147 -0.36337 -0.61725 -0.35781 -0.62465 C -0.34774 -0.63806 -0.34271 -0.64916 -0.32813 -0.65286 C -0.32014 -0.6635 -0.30747 -0.66604 -0.29722 -0.67159 C -0.29254 -0.67414 -0.28681 -0.67923 -0.28177 -0.68085 C -0.27153 -0.68431 -0.25972 -0.68686 -0.24931 -0.68848 C -0.21736 -0.68732 -0.18542 -0.68778 -0.15365 -0.68478 C -0.15156 -0.68455 -0.15087 -0.68085 -0.14931 -0.679 C -0.14149 -0.67021 -0.13663 -0.6598 -0.12674 -0.65471 C -0.12361 -0.64847 -0.11545 -0.63783 -0.11545 -0.63783 C -0.11215 -0.62858 -0.10695 -0.62025 -0.10278 -0.61147 C -0.1007 -0.60684 -0.09583 -0.59828 -0.09583 -0.59828 C -0.09427 -0.59227 -0.08872 -0.5814 -0.08872 -0.5814 C -0.0882 -0.57701 -0.0882 -0.57261 -0.08733 -0.56845 C -0.08681 -0.56637 -0.08455 -0.56498 -0.08455 -0.56267 C -0.08455 -0.53075 -0.08559 -0.49884 -0.08733 -0.46715 C -0.08802 -0.45513 -0.09288 -0.44842 -0.09861 -0.44079 C -0.10851 -0.42761 -0.11528 -0.40911 -0.12535 -0.39569 C -0.13264 -0.38598 -0.14479 -0.37812 -0.15365 -0.37141 C -0.16042 -0.35892 -0.17292 -0.34805 -0.18316 -0.34135 C -0.18924 -0.33325 -0.20417 -0.32654 -0.21267 -0.32261 C -0.21597 -0.32099 -0.21945 -0.31914 -0.22257 -0.31706 C -0.22604 -0.31475 -0.22882 -0.31128 -0.23247 -0.30943 C -0.24288 -0.30411 -0.25417 -0.30249 -0.26476 -0.2981 C -0.27622 -0.29347 -0.28663 -0.28746 -0.29861 -0.28515 C -0.32049 -0.27543 -0.34202 -0.2611 -0.36476 -0.25508 C -0.37778 -0.24468 -0.39149 -0.23566 -0.40573 -0.22872 C -0.41823 -0.22247 -0.43299 -0.21715 -0.44375 -0.20628 C -0.45156 -0.19842 -0.46129 -0.19172 -0.46771 -0.18177 C -0.47222 -0.17483 -0.47795 -0.16882 -0.48177 -0.16119 C -0.48507 -0.15471 -0.48524 -0.15078 -0.49011 -0.14616 C -0.49861 -0.12465 -0.4849 -0.15795 -0.5 -0.12742 C -0.50382 -0.11956 -0.50816 -0.10777 -0.51129 -0.09921 C -0.51077 -0.07932 -0.51111 -0.0592 -0.5099 -0.03931 C -0.50938 -0.03191 -0.50261 -0.02775 -0.49861 -0.02243 C -0.48906 -0.00971 -0.48559 -0.00925 -0.47049 -0.0074 C -0.40799 0.01989 -0.46493 -0.00369 -0.29167 -0.00554 C -0.23941 -0.01526 -0.29931 -0.00531 -0.18872 -0.0111 C -0.17136 -0.01202 -0.15399 -0.01919 -0.13663 -0.02058 C -0.10903 -0.02289 -0.08125 -0.02266 -0.05365 -0.02428 C -0.01649 -0.03145 -0.0349 -0.02983 0.00139 -0.02983 " pathEditMode="relative" ptsTypes="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7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1600" dirty="0" smtClean="0"/>
              <a:t>ROZMARYNOVÁ,M. ŠNEIDEROVÁ,S. </a:t>
            </a:r>
            <a:r>
              <a:rPr lang="cs-CZ" sz="1600" i="1" dirty="0" smtClean="0"/>
              <a:t>Český jazyk 6. </a:t>
            </a:r>
            <a:r>
              <a:rPr lang="cs-CZ" sz="1600" dirty="0" smtClean="0"/>
              <a:t>Praha: Septima, 2004. ISBN 80-7216-198-9.</a:t>
            </a:r>
          </a:p>
          <a:p>
            <a:r>
              <a:rPr lang="cs-CZ" sz="1600" dirty="0" smtClean="0"/>
              <a:t>Snímek č.2 :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 </a:t>
            </a:r>
            <a:r>
              <a:rPr lang="cs-CZ" sz="1600" dirty="0" smtClean="0"/>
              <a:t>obrázek autobusu dostupné pod licencí </a:t>
            </a:r>
            <a:r>
              <a:rPr lang="cs-CZ" sz="1400" b="1" dirty="0" err="1" smtClean="0"/>
              <a:t>Creative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Commons</a:t>
            </a:r>
            <a:r>
              <a:rPr lang="cs-CZ" sz="1400" b="1" dirty="0" smtClean="0"/>
              <a:t> </a:t>
            </a:r>
            <a:r>
              <a:rPr lang="cs-CZ" sz="1600" i="1" dirty="0" smtClean="0"/>
              <a:t> </a:t>
            </a:r>
            <a:r>
              <a:rPr lang="cs-CZ" sz="1600" dirty="0" smtClean="0"/>
              <a:t>na  www: </a:t>
            </a:r>
            <a:r>
              <a:rPr lang="cs-CZ" sz="1600" dirty="0" smtClean="0">
                <a:solidFill>
                  <a:srgbClr val="0070C0"/>
                </a:solidFill>
                <a:hlinkClick r:id="rId2"/>
              </a:rPr>
              <a:t>http://cs.wikipedia.org/wiki/Soubor:Quick_Bus.JPG</a:t>
            </a:r>
            <a:endParaRPr lang="cs-CZ" sz="1600" dirty="0" smtClean="0">
              <a:solidFill>
                <a:srgbClr val="0070C0"/>
              </a:solidFill>
            </a:endParaRPr>
          </a:p>
          <a:p>
            <a:r>
              <a:rPr lang="cs-CZ" sz="1600" dirty="0" smtClean="0"/>
              <a:t>Snímek č.3 :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 </a:t>
            </a:r>
            <a:r>
              <a:rPr lang="cs-CZ" sz="1600" dirty="0" smtClean="0"/>
              <a:t>obrázky použity z galerie Office</a:t>
            </a:r>
          </a:p>
          <a:p>
            <a:r>
              <a:rPr lang="cs-CZ" sz="1600" dirty="0" smtClean="0"/>
              <a:t>Snímek č.4 : 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 </a:t>
            </a:r>
            <a:r>
              <a:rPr lang="cs-CZ" sz="1600" dirty="0" smtClean="0"/>
              <a:t>obrázek psa dostupné pod licencí </a:t>
            </a:r>
            <a:r>
              <a:rPr lang="cs-CZ" sz="1400" b="1" dirty="0" err="1" smtClean="0"/>
              <a:t>Creative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Commons</a:t>
            </a:r>
            <a:r>
              <a:rPr lang="cs-CZ" sz="1400" b="1" dirty="0" smtClean="0"/>
              <a:t>  </a:t>
            </a:r>
            <a:r>
              <a:rPr lang="cs-CZ" sz="1600" dirty="0" smtClean="0"/>
              <a:t> na</a:t>
            </a:r>
            <a:r>
              <a:rPr lang="cs-CZ" sz="1400" b="1" dirty="0" smtClean="0"/>
              <a:t> </a:t>
            </a:r>
            <a:r>
              <a:rPr lang="cs-CZ" sz="1600" dirty="0" smtClean="0"/>
              <a:t>www: </a:t>
            </a:r>
            <a:r>
              <a:rPr lang="cs-CZ" sz="1600" i="1" dirty="0" smtClean="0">
                <a:hlinkClick r:id="rId3"/>
              </a:rPr>
              <a:t>http://cs.wikipedia.org/wiki/Soubor:Hovawart_black_and_tan.jpg</a:t>
            </a:r>
            <a:endParaRPr lang="cs-CZ" sz="1600" i="1" dirty="0" smtClean="0"/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 </a:t>
            </a:r>
            <a:r>
              <a:rPr lang="cs-CZ" sz="1600" dirty="0" smtClean="0"/>
              <a:t>ostatní obrázky použity z galerie Office</a:t>
            </a:r>
          </a:p>
          <a:p>
            <a:r>
              <a:rPr lang="cs-CZ" sz="1600" dirty="0" smtClean="0"/>
              <a:t>Snímek č.5 : 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</a:t>
            </a:r>
            <a:r>
              <a:rPr lang="cs-CZ" sz="1600" dirty="0" smtClean="0"/>
              <a:t> obrázek kostela dostupný </a:t>
            </a:r>
            <a:r>
              <a:rPr lang="cs-CZ" sz="1600" smtClean="0"/>
              <a:t>na www: </a:t>
            </a:r>
            <a:r>
              <a:rPr lang="cs-CZ" sz="1600" smtClean="0">
                <a:hlinkClick r:id="rId4"/>
              </a:rPr>
              <a:t>http</a:t>
            </a:r>
            <a:r>
              <a:rPr lang="cs-CZ" sz="1600" dirty="0" smtClean="0">
                <a:hlinkClick r:id="rId4"/>
              </a:rPr>
              <a:t>://cs.wikipedia.org/wiki/Varnsdorf</a:t>
            </a:r>
            <a:endParaRPr lang="cs-CZ" sz="1600" dirty="0" smtClean="0"/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 </a:t>
            </a:r>
            <a:r>
              <a:rPr lang="cs-CZ" sz="1600" dirty="0" smtClean="0"/>
              <a:t>ostatní obrázky použity z galerie Office</a:t>
            </a:r>
            <a:endParaRPr lang="cs-CZ" sz="1600" dirty="0" smtClean="0">
              <a:hlinkClick r:id="rId5"/>
            </a:endParaRPr>
          </a:p>
          <a:p>
            <a:r>
              <a:rPr lang="cs-CZ" sz="1600" dirty="0" smtClean="0"/>
              <a:t>Snímek č.6 : 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 </a:t>
            </a:r>
            <a:r>
              <a:rPr lang="cs-CZ" sz="1600" dirty="0" smtClean="0"/>
              <a:t>obrázek použit z galerie Office</a:t>
            </a:r>
          </a:p>
          <a:p>
            <a:r>
              <a:rPr lang="cs-CZ" sz="1600" dirty="0" smtClean="0"/>
              <a:t>Snímek č.7 : 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 </a:t>
            </a:r>
            <a:r>
              <a:rPr lang="cs-CZ" sz="1600" dirty="0" smtClean="0"/>
              <a:t>obrázky použity z galerie Office</a:t>
            </a:r>
          </a:p>
          <a:p>
            <a:r>
              <a:rPr lang="cs-CZ" sz="1600" dirty="0" smtClean="0"/>
              <a:t>Snímek č.8 :</a:t>
            </a:r>
          </a:p>
          <a:p>
            <a:pPr>
              <a:buNone/>
            </a:pPr>
            <a:r>
              <a:rPr lang="cs-CZ" sz="1600" dirty="0" smtClean="0"/>
              <a:t>      </a:t>
            </a:r>
            <a:r>
              <a:rPr lang="en-US" sz="1600" dirty="0" smtClean="0"/>
              <a:t>[</a:t>
            </a:r>
            <a:r>
              <a:rPr lang="cs-CZ" sz="1600" dirty="0" smtClean="0"/>
              <a:t>cit. 2011-10-26</a:t>
            </a:r>
            <a:r>
              <a:rPr lang="en-US" sz="1600" dirty="0" smtClean="0"/>
              <a:t>]</a:t>
            </a:r>
            <a:r>
              <a:rPr lang="cs-CZ" sz="1600" dirty="0" smtClean="0"/>
              <a:t> obrázky použity z galerie Office</a:t>
            </a:r>
          </a:p>
          <a:p>
            <a:r>
              <a:rPr lang="cs-CZ" sz="1600" dirty="0" smtClean="0"/>
              <a:t>Citováno dne 26.10.2011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326</TotalTime>
  <Words>362</Words>
  <Application>Microsoft Office PowerPoint</Application>
  <PresentationFormat>Předvádění na obrazovce (4:3)</PresentationFormat>
  <Paragraphs>87</Paragraphs>
  <Slides>9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Snímek 1</vt:lpstr>
      <vt:lpstr>Podstatná jméNa</vt:lpstr>
      <vt:lpstr>Podstatná jména</vt:lpstr>
      <vt:lpstr>Podstatná jméNa</vt:lpstr>
      <vt:lpstr>Podstatná jméNa</vt:lpstr>
      <vt:lpstr>Podstatná jméNa</vt:lpstr>
      <vt:lpstr>Podstatná jméNa</vt:lpstr>
      <vt:lpstr>Podstatná jméNa-test</vt:lpstr>
      <vt:lpstr>Použité zdroje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Jarda</dc:creator>
  <cp:lastModifiedBy>Jarda</cp:lastModifiedBy>
  <cp:revision>127</cp:revision>
  <dcterms:created xsi:type="dcterms:W3CDTF">2011-10-23T13:04:53Z</dcterms:created>
  <dcterms:modified xsi:type="dcterms:W3CDTF">2011-11-11T14:47:35Z</dcterms:modified>
</cp:coreProperties>
</file>