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48487E-E2CA-48C4-9257-4BA89C3CF08A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67137.html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vetovanej.cz/wp-content/uploads/p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71472" y="785794"/>
            <a:ext cx="7715304" cy="147002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VY_32_INOVACE_05_ČESKÝ JAZYK</a:t>
            </a:r>
            <a:endParaRPr kumimoji="0" lang="cs-CZ" sz="42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57290" y="2786058"/>
            <a:ext cx="6572296" cy="3500960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Název školy : </a:t>
            </a: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SPECIÁLNÍ  ZÁKLADNÍ A MATEŘSKÁ            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                        ŠKOLA   VARNSDORF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Autor  :  Jaroslav Bezděk, </a:t>
            </a:r>
            <a:r>
              <a:rPr lang="cs-CZ" sz="2000" dirty="0" smtClean="0">
                <a:solidFill>
                  <a:schemeClr val="bg1"/>
                </a:solidFill>
              </a:rPr>
              <a:t>2011 – </a:t>
            </a:r>
            <a:r>
              <a:rPr lang="cs-CZ" sz="2000" dirty="0" smtClean="0">
                <a:solidFill>
                  <a:schemeClr val="bg1"/>
                </a:solidFill>
              </a:rPr>
              <a:t>10 </a:t>
            </a:r>
            <a:r>
              <a:rPr lang="cs-CZ" sz="2000" dirty="0" smtClean="0">
                <a:solidFill>
                  <a:schemeClr val="bg1"/>
                </a:solidFill>
              </a:rPr>
              <a:t>– </a:t>
            </a:r>
            <a:r>
              <a:rPr lang="cs-CZ" sz="2000" dirty="0" smtClean="0">
                <a:solidFill>
                  <a:schemeClr val="bg1"/>
                </a:solidFill>
              </a:rPr>
              <a:t>27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Název :  VY_32_INOVACE_05_Český jazyk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Téma :   Slovesa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Číslo projektu:  CZ.1.07/1.4.00/21.0640</a:t>
            </a: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</a:rPr>
              <a:t>Anotace:  Materiál je určen pro 6.třídu, slouží k procvičení probrané látky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/>
            </a:r>
            <a:b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</a:br>
            <a:r>
              <a:rPr lang="cs-CZ" sz="89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</a:t>
            </a:r>
            <a:endParaRPr lang="cs-CZ" sz="8900" dirty="0">
              <a:ln w="11430">
                <a:solidFill>
                  <a:schemeClr val="tx1"/>
                </a:solidFill>
              </a:ln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600" b="1" dirty="0" smtClean="0">
                <a:solidFill>
                  <a:srgbClr val="FF0000"/>
                </a:solidFill>
              </a:rPr>
              <a:t>      </a:t>
            </a:r>
            <a:r>
              <a:rPr lang="cs-CZ" sz="3600" b="1" u="sng" dirty="0" smtClean="0">
                <a:solidFill>
                  <a:srgbClr val="FF0000"/>
                </a:solidFill>
              </a:rPr>
              <a:t>Z A P A M AT U J T E    S I  !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SLOVESA  jsou slova, která říkají, co dělají :</a:t>
            </a:r>
          </a:p>
          <a:p>
            <a:r>
              <a:rPr lang="cs-CZ" b="1" dirty="0" smtClean="0"/>
              <a:t>-osoby</a:t>
            </a:r>
          </a:p>
          <a:p>
            <a:r>
              <a:rPr lang="cs-CZ" b="1" dirty="0" smtClean="0"/>
              <a:t>-zvířata </a:t>
            </a:r>
          </a:p>
          <a:p>
            <a:r>
              <a:rPr lang="cs-CZ" b="1" dirty="0" smtClean="0"/>
              <a:t>- věci </a:t>
            </a:r>
          </a:p>
          <a:p>
            <a:endParaRPr lang="cs-CZ" b="1" dirty="0" smtClean="0"/>
          </a:p>
          <a:p>
            <a:r>
              <a:rPr lang="cs-CZ" b="1" dirty="0" smtClean="0"/>
              <a:t>SLOVESA  nám tedy říkají, co dělají podstatná jména </a:t>
            </a:r>
          </a:p>
          <a:p>
            <a:r>
              <a:rPr lang="cs-CZ" b="1" dirty="0" smtClean="0"/>
              <a:t>(osoby, zvířata a věci).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746611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8" name="Picture 4" descr="C:\Program Files\Microsoft Office\MEDIA\CAGCAT10\j023331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28604"/>
            <a:ext cx="2381250" cy="22145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Slovesa-</a:t>
            </a:r>
            <a:r>
              <a:rPr lang="cs-CZ" sz="66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příklad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Tatínek pracuje v dílně.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tatínek</a:t>
            </a:r>
            <a:r>
              <a:rPr lang="cs-CZ" dirty="0" smtClean="0">
                <a:solidFill>
                  <a:srgbClr val="002060"/>
                </a:solidFill>
              </a:rPr>
              <a:t> -podstatné jméno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pracuje</a:t>
            </a:r>
            <a:r>
              <a:rPr lang="cs-CZ" dirty="0" smtClean="0">
                <a:solidFill>
                  <a:srgbClr val="002060"/>
                </a:solidFill>
              </a:rPr>
              <a:t>-sloveso</a:t>
            </a:r>
          </a:p>
          <a:p>
            <a:r>
              <a:rPr lang="cs-CZ" b="1" dirty="0" smtClean="0"/>
              <a:t>Maminka uklízí nádobí.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maminka</a:t>
            </a:r>
            <a:r>
              <a:rPr lang="cs-CZ" dirty="0" smtClean="0">
                <a:solidFill>
                  <a:srgbClr val="002060"/>
                </a:solidFill>
              </a:rPr>
              <a:t>-podstatné jméno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uklízí</a:t>
            </a:r>
            <a:r>
              <a:rPr lang="cs-CZ" dirty="0" smtClean="0">
                <a:solidFill>
                  <a:srgbClr val="002060"/>
                </a:solidFill>
              </a:rPr>
              <a:t>-sloveso</a:t>
            </a:r>
          </a:p>
          <a:p>
            <a:r>
              <a:rPr lang="cs-CZ" b="1" dirty="0" smtClean="0"/>
              <a:t>Pes běží domů.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pes</a:t>
            </a:r>
            <a:r>
              <a:rPr lang="cs-CZ" dirty="0" smtClean="0">
                <a:solidFill>
                  <a:srgbClr val="002060"/>
                </a:solidFill>
              </a:rPr>
              <a:t>-podstatné jméno</a:t>
            </a:r>
          </a:p>
          <a:p>
            <a:r>
              <a:rPr lang="cs-CZ" i="1" dirty="0" smtClean="0">
                <a:solidFill>
                  <a:srgbClr val="002060"/>
                </a:solidFill>
              </a:rPr>
              <a:t>běží</a:t>
            </a:r>
            <a:r>
              <a:rPr lang="cs-CZ" dirty="0" smtClean="0">
                <a:solidFill>
                  <a:srgbClr val="002060"/>
                </a:solidFill>
              </a:rPr>
              <a:t>-sloveso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2" name="Picture 4" descr="C:\Program Files\Microsoft Office\MEDIA\CAGCAT10\j0199549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1571612"/>
            <a:ext cx="2048408" cy="2404896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4786322"/>
            <a:ext cx="2428860" cy="16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3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3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7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000132"/>
          </a:xfrm>
        </p:spPr>
        <p:txBody>
          <a:bodyPr>
            <a:noAutofit/>
          </a:bodyPr>
          <a:lstStyle/>
          <a:p>
            <a:r>
              <a:rPr lang="cs-CZ" sz="54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+ osobní zájmena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Z A P A M AT U J T E    S I  !</a:t>
            </a:r>
          </a:p>
          <a:p>
            <a:r>
              <a:rPr lang="cs-CZ" sz="2800" dirty="0" smtClean="0"/>
              <a:t>Ke  slovesům přidáváme tato slova :</a:t>
            </a:r>
          </a:p>
          <a:p>
            <a:r>
              <a:rPr lang="cs-CZ" sz="2800" b="1" dirty="0" smtClean="0"/>
              <a:t>já                                          my</a:t>
            </a:r>
          </a:p>
          <a:p>
            <a:r>
              <a:rPr lang="cs-CZ" sz="2800" b="1" dirty="0" smtClean="0"/>
              <a:t>ty                                          vy</a:t>
            </a:r>
          </a:p>
          <a:p>
            <a:r>
              <a:rPr lang="cs-CZ" sz="2800" b="1" dirty="0" smtClean="0"/>
              <a:t>on, ona,ono                        oni, ony, ona</a:t>
            </a:r>
          </a:p>
          <a:p>
            <a:endParaRPr lang="cs-CZ" b="1" dirty="0"/>
          </a:p>
        </p:txBody>
      </p:sp>
      <p:sp>
        <p:nvSpPr>
          <p:cNvPr id="10" name="Šipka doleva 9"/>
          <p:cNvSpPr/>
          <p:nvPr/>
        </p:nvSpPr>
        <p:spPr>
          <a:xfrm>
            <a:off x="3071802" y="314324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3071802" y="364331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3071802" y="4143380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358082" y="3071810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7358082" y="364331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358082" y="4143380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4643446"/>
            <a:ext cx="4286280" cy="2214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2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50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Slovesa-</a:t>
            </a:r>
            <a:r>
              <a:rPr lang="cs-CZ" sz="40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příklad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                 Kdo pracuje v lese ?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Já</a:t>
            </a:r>
            <a:r>
              <a:rPr lang="cs-CZ" sz="3200" b="1" dirty="0" smtClean="0"/>
              <a:t> </a:t>
            </a:r>
            <a:r>
              <a:rPr lang="cs-CZ" sz="3200" b="1" i="1" dirty="0" smtClean="0"/>
              <a:t>pracuji</a:t>
            </a:r>
            <a:r>
              <a:rPr lang="cs-CZ" sz="3200" b="1" dirty="0" smtClean="0"/>
              <a:t> v lese 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My</a:t>
            </a:r>
            <a:r>
              <a:rPr lang="cs-CZ" sz="3200" b="1" dirty="0" smtClean="0"/>
              <a:t> </a:t>
            </a:r>
            <a:r>
              <a:rPr lang="cs-CZ" sz="3200" b="1" i="1" dirty="0" smtClean="0"/>
              <a:t>pracujeme</a:t>
            </a:r>
            <a:r>
              <a:rPr lang="cs-CZ" sz="3200" b="1" dirty="0" smtClean="0"/>
              <a:t> v lese.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Ty</a:t>
            </a:r>
            <a:r>
              <a:rPr lang="cs-CZ" sz="3200" b="1" dirty="0" smtClean="0"/>
              <a:t> </a:t>
            </a:r>
            <a:r>
              <a:rPr lang="cs-CZ" sz="3200" b="1" i="1" dirty="0" smtClean="0"/>
              <a:t>pracuješ</a:t>
            </a:r>
            <a:r>
              <a:rPr lang="cs-CZ" sz="3200" b="1" dirty="0" smtClean="0"/>
              <a:t> v lese.         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Vy</a:t>
            </a:r>
            <a:r>
              <a:rPr lang="cs-CZ" sz="3200" b="1" dirty="0" smtClean="0"/>
              <a:t> </a:t>
            </a:r>
            <a:r>
              <a:rPr lang="cs-CZ" sz="3200" b="1" i="1" dirty="0" smtClean="0"/>
              <a:t>pracujete</a:t>
            </a:r>
            <a:r>
              <a:rPr lang="cs-CZ" sz="3200" b="1" dirty="0" smtClean="0"/>
              <a:t> v lese.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On</a:t>
            </a:r>
            <a:r>
              <a:rPr lang="cs-CZ" sz="3200" b="1" dirty="0" smtClean="0"/>
              <a:t> </a:t>
            </a:r>
            <a:r>
              <a:rPr lang="cs-CZ" sz="3200" b="1" i="1" dirty="0" smtClean="0"/>
              <a:t>pracuje </a:t>
            </a:r>
            <a:r>
              <a:rPr lang="cs-CZ" sz="3200" b="1" dirty="0" smtClean="0"/>
              <a:t>v lese.   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                               Oni</a:t>
            </a:r>
            <a:r>
              <a:rPr lang="cs-CZ" sz="3200" b="1" dirty="0" smtClean="0"/>
              <a:t> </a:t>
            </a:r>
            <a:r>
              <a:rPr lang="cs-CZ" sz="3200" b="1" i="1" dirty="0" smtClean="0"/>
              <a:t>pracují</a:t>
            </a:r>
            <a:r>
              <a:rPr lang="cs-CZ" sz="3200" b="1" dirty="0" smtClean="0"/>
              <a:t> v lese.       </a:t>
            </a:r>
            <a:endParaRPr lang="cs-CZ" sz="3200" b="1" dirty="0"/>
          </a:p>
        </p:txBody>
      </p:sp>
      <p:pic>
        <p:nvPicPr>
          <p:cNvPr id="3075" name="Picture 3" descr="C:\Program Files\Microsoft Office\MEDIA\CAGCAT10\j009038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9338" y="360363"/>
            <a:ext cx="2698750" cy="23098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 fontScale="90000"/>
          </a:bodyPr>
          <a:lstStyle/>
          <a:p>
            <a:r>
              <a:rPr lang="cs-CZ" sz="54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Slovesa-příklady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538806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i="1" dirty="0" smtClean="0"/>
              <a:t>                Přiřaď správné výrazy slovesa </a:t>
            </a:r>
            <a:r>
              <a:rPr lang="cs-CZ" sz="2800" b="1" i="1" dirty="0" smtClean="0">
                <a:solidFill>
                  <a:srgbClr val="FF0000"/>
                </a:solidFill>
              </a:rPr>
              <a:t>chodit.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Já                       do školy.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 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chodím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Ty                       do školy.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           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 chodíš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On                      do školy.    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            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chodí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My                      do školy.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            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chodíme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Vy                       do školy.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           chodíte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Oni                     do školy.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              chodí</a:t>
            </a: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1027" name="Picture 3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7" y="3929067"/>
            <a:ext cx="2000264" cy="22256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9.89824E-7 C -0.01041 -0.00231 -0.01389 -0.00717 -0.02256 -0.01318 C -0.02864 -0.02521 -0.03975 -0.03492 -0.0493 -0.04117 C -0.07049 -0.04047 -0.09236 -0.04487 -0.11303 -0.03747 C -0.12188 -0.034 -0.13004 -0.02914 -0.13941 -0.02613 C -0.1533 -0.01365 -0.1816 -0.01226 -0.19723 -0.00555 C -0.2625 -0.00625 -0.32761 -0.00555 -0.39289 -0.0074 C -0.39948 -0.00763 -0.4073 -0.01203 -0.41268 -0.01688 C -0.41546 -0.02243 -0.42466 -0.03053 -0.42535 -0.03747 C -0.42605 -0.04417 -0.42535 -0.05111 -0.42535 -0.05805 " pathEditMode="relative" rAng="0" ptsTypes="fffffffffA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" y="-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03 0.00532 C 0.01007 -0.00046 -0.00903 -0.01156 -0.02917 -0.01734 C -0.04914 -0.02312 -0.07136 -0.02197 -0.09115 -0.02289 C -0.13143 -0.02174 -0.17188 -0.0215 -0.21216 -0.01919 C -0.2257 -0.0185 -0.23941 -0.00624 -0.25313 -0.00416 C -0.26667 0.00486 -0.24983 -0.00532 -0.27848 0.00324 C -0.29341 0.00764 -0.30834 0.00995 -0.32344 0.01272 C -0.34219 0.01203 -0.36112 0.01272 -0.37987 0.01087 C -0.38698 0.01018 -0.40105 0.00532 -0.40105 0.00555 C -0.40573 -0.00115 -0.40886 -0.00208 -0.41494 -0.00601 C -0.42379 -0.01757 -0.41424 -0.00601 -0.42483 -0.01549 C -0.42917 -0.01942 -0.43195 -0.02659 -0.43473 -0.03237 C -0.43438 -0.03631 -0.43195 -0.0518 -0.43195 -0.05851 " pathEditMode="relative" rAng="0" ptsTypes="ffffffffffffA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" y="-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81 -0.00232 C -0.08542 -0.01457 -0.13785 -0.01087 -0.18611 -0.0118 C -0.25139 -0.02128 -0.32709 0.0259 -0.38177 -0.02313 C -0.39722 -0.03701 -0.41979 -0.02637 -0.41979 -0.05875 " pathEditMode="relative" rAng="0" ptsTypes="fffA">
                                      <p:cBhvr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" y="-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39 0.00509 C -0.01719 -0.01642 -0.03784 -0.02891 -0.04913 -0.03631 C -0.05191 -0.03816 -0.0533 -0.04325 -0.05625 -0.04371 C -0.075 -0.04602 -0.09375 -0.04625 -0.1125 -0.04741 C -0.15104 -0.04602 -0.18993 -0.05019 -0.22795 -0.04186 C -0.23489 -0.04024 -0.23871 -0.03539 -0.24496 -0.03261 C -0.24948 -0.02637 -0.25434 -0.0222 -0.26041 -0.01943 C -0.27604 0.00231 -0.25208 -0.0296 -0.27031 -0.00995 C -0.27882 -0.0007 -0.28472 0.01064 -0.29288 0.02012 C -0.29722 0.02498 -0.30555 0.03515 -0.30555 0.03538 C -0.30903 0.0488 -0.30764 0.04255 -0.30972 0.05388 C -0.31024 0.06522 -0.31007 0.07655 -0.31111 0.08765 C -0.31146 0.09158 -0.31319 0.09505 -0.31389 0.09875 C -0.31788 0.12141 -0.32239 0.14385 -0.32656 0.16628 C -0.33003 0.18571 -0.33107 0.20721 -0.33923 0.22456 C -0.3434 0.23335 -0.35503 0.23242 -0.3618 0.23589 C -0.37118 0.23497 -0.38142 0.23751 -0.38993 0.23196 C -0.40243 0.22387 -0.38003 0.23265 -0.39844 0.22641 C -0.40382 0.21554 -0.41302 0.20814 -0.42239 0.20398 C -0.42951 0.1938 -0.4335 0.18154 -0.43923 0.17021 C -0.44114 0.14362 -0.44271 0.13159 -0.44357 0.1006 C -0.44253 0.06522 -0.4408 0.03214 -0.43646 -0.00255 C -0.43819 -0.01827 -0.44357 -0.04255 -0.44357 -0.05874 " pathEditMode="relative" rAng="0" ptsTypes="ffffffffffffffffffffffA">
                                      <p:cBhvr>
                                        <p:cTn id="8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91397E-6 C -0.01285 -0.01134 -0.02708 -0.0118 -0.04219 -0.01319 C -0.16337 -0.05227 -0.29167 -0.00255 -0.41545 -0.02059 C -0.42101 -0.0229 -0.42378 -0.02706 -0.42951 -0.03007 C -0.43628 -0.03862 -0.43524 -0.04047 -0.43524 -0.05435 " pathEditMode="relative" rAng="0" ptsTypes="ffffA">
                                      <p:cBhvr>
                                        <p:cTn id="9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" y="-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91 -0.00092 C -0.07882 0.00047 -0.09063 0.00232 -0.12674 0.00671 C -0.15452 0.01411 -0.14601 0.01319 -0.1915 0.00856 C -0.20295 0.00741 -0.21354 -0.00416 -0.22813 -0.00462 C -0.27222 -0.00578 -0.31632 -0.00578 -0.36059 -0.00647 C -0.375 -0.0178 -0.39184 -0.01803 -0.40834 -0.01965 C -0.41476 -0.02173 -0.41754 -0.0222 -0.41962 -0.03075 C -0.4191 -0.03885 -0.41979 -0.0474 -0.41823 -0.05527 C -0.41788 -0.05735 -0.41407 -0.05897 -0.41407 -0.05874 " pathEditMode="relative" rAng="0" ptsTypes="ffffffffA">
                                      <p:cBhvr>
                                        <p:cTn id="114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" y="-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928694"/>
          </a:xfrm>
        </p:spPr>
        <p:txBody>
          <a:bodyPr/>
          <a:lstStyle/>
          <a:p>
            <a:r>
              <a:rPr lang="cs-CZ" sz="4800" b="1" spc="50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Slovesa-časování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186766" cy="500066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/>
              <a:t>číslo jednotné :</a:t>
            </a:r>
          </a:p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1.osoba</a:t>
            </a:r>
            <a:r>
              <a:rPr lang="cs-CZ" dirty="0" smtClean="0">
                <a:solidFill>
                  <a:srgbClr val="002060"/>
                </a:solidFill>
              </a:rPr>
              <a:t>   </a:t>
            </a:r>
            <a:r>
              <a:rPr lang="cs-CZ" b="1" dirty="0" smtClean="0">
                <a:solidFill>
                  <a:srgbClr val="FF0000"/>
                </a:solidFill>
              </a:rPr>
              <a:t>já    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čtu  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knihu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pracuji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v lese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2.osoba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ty    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čteš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knihu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pracuješ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v lese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3.osoba   </a:t>
            </a:r>
            <a:r>
              <a:rPr lang="cs-CZ" b="1" dirty="0" smtClean="0">
                <a:solidFill>
                  <a:srgbClr val="FF0000"/>
                </a:solidFill>
              </a:rPr>
              <a:t>on   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knihu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pracuje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v lese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ona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ono </a:t>
            </a:r>
            <a:endParaRPr lang="cs-CZ" dirty="0" smtClean="0"/>
          </a:p>
          <a:p>
            <a:r>
              <a:rPr lang="cs-CZ" b="1" i="1" dirty="0" smtClean="0"/>
              <a:t>Číslo množné :</a:t>
            </a:r>
          </a:p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1.osoba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my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čteme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knihu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pracujeme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v lese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2.osoba 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vy 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čtete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knihu</a:t>
            </a:r>
            <a:r>
              <a:rPr lang="cs-CZ" b="1" dirty="0" smtClean="0">
                <a:solidFill>
                  <a:srgbClr val="FF0000"/>
                </a:solidFill>
              </a:rPr>
              <a:t>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pracujete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v lese</a:t>
            </a:r>
          </a:p>
          <a:p>
            <a:r>
              <a:rPr lang="cs-CZ" i="1" dirty="0" smtClean="0">
                <a:solidFill>
                  <a:schemeClr val="bg2">
                    <a:lumMod val="25000"/>
                  </a:schemeClr>
                </a:solidFill>
              </a:rPr>
              <a:t>3.osoba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oni 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čtou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knihu            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pracují 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v lese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ony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ona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blipFill dpi="0" rotWithShape="1">
          <a:blip r:embed="rId2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ROZMARYNOVÁ,M. ŠNEIDEROVÁ,S. </a:t>
            </a:r>
            <a:r>
              <a:rPr lang="cs-CZ" sz="1600" i="1" dirty="0" smtClean="0"/>
              <a:t>Český jazyk 6. </a:t>
            </a:r>
            <a:r>
              <a:rPr lang="cs-CZ" sz="1600" dirty="0" smtClean="0"/>
              <a:t>Praha: Septima, 2004. ISBN 80-7216-198-9.</a:t>
            </a:r>
          </a:p>
          <a:p>
            <a:r>
              <a:rPr lang="cs-CZ" sz="1600" dirty="0" smtClean="0"/>
              <a:t>Snímek č.2 :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2011-10-27</a:t>
            </a:r>
            <a:r>
              <a:rPr lang="en-US" sz="1600" dirty="0" smtClean="0"/>
              <a:t>] </a:t>
            </a:r>
            <a:r>
              <a:rPr lang="cs-CZ" sz="1600" dirty="0" smtClean="0"/>
              <a:t>obrázek použit z galerie Office</a:t>
            </a:r>
            <a:endParaRPr lang="cs-CZ" sz="1600" dirty="0" smtClean="0">
              <a:solidFill>
                <a:srgbClr val="0070C0"/>
              </a:solidFill>
            </a:endParaRPr>
          </a:p>
          <a:p>
            <a:r>
              <a:rPr lang="cs-CZ" sz="1600" dirty="0" smtClean="0"/>
              <a:t>Snímek č.3 :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2011-10-27</a:t>
            </a:r>
            <a:r>
              <a:rPr lang="en-US" sz="1600" dirty="0" smtClean="0"/>
              <a:t>] </a:t>
            </a:r>
            <a:r>
              <a:rPr lang="cs-CZ" sz="1600" dirty="0" smtClean="0"/>
              <a:t>obrázek použit z galerie Office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2011-10-27</a:t>
            </a:r>
            <a:r>
              <a:rPr lang="en-US" sz="1600" dirty="0" smtClean="0"/>
              <a:t>] </a:t>
            </a:r>
            <a:r>
              <a:rPr lang="cs-CZ" sz="1600" dirty="0" smtClean="0"/>
              <a:t>obrázek psa dostupné pod licencí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 </a:t>
            </a:r>
            <a:r>
              <a:rPr lang="cs-CZ" sz="1600" dirty="0" smtClean="0"/>
              <a:t> na www.</a:t>
            </a:r>
          </a:p>
          <a:p>
            <a:pPr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      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http://www.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clker.com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/</a:t>
            </a:r>
            <a:r>
              <a:rPr lang="cs-CZ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clipart</a:t>
            </a: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-67137.html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600" dirty="0" smtClean="0"/>
              <a:t>Snímek č.4 : 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2011-10-27</a:t>
            </a:r>
            <a:r>
              <a:rPr lang="en-US" sz="1600" dirty="0" smtClean="0"/>
              <a:t>]</a:t>
            </a:r>
            <a:r>
              <a:rPr lang="cs-CZ" sz="1600" dirty="0" smtClean="0"/>
              <a:t> obrázek použit z galerie Office</a:t>
            </a:r>
          </a:p>
          <a:p>
            <a:r>
              <a:rPr lang="cs-CZ" sz="1600" dirty="0" smtClean="0"/>
              <a:t>Snímek č.5 :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2011-10-27</a:t>
            </a:r>
            <a:r>
              <a:rPr lang="en-US" sz="1600" dirty="0" smtClean="0"/>
              <a:t>] </a:t>
            </a:r>
            <a:r>
              <a:rPr lang="cs-CZ" sz="1600" dirty="0" smtClean="0"/>
              <a:t>obrázek použit z galerie Office</a:t>
            </a:r>
            <a:endParaRPr lang="cs-CZ" sz="1600" dirty="0" smtClean="0">
              <a:hlinkClick r:id="rId4"/>
            </a:endParaRPr>
          </a:p>
          <a:p>
            <a:r>
              <a:rPr lang="cs-CZ" sz="1600" dirty="0" smtClean="0"/>
              <a:t>Snímek č.6 :</a:t>
            </a:r>
          </a:p>
          <a:p>
            <a:pPr>
              <a:buNone/>
            </a:pPr>
            <a:r>
              <a:rPr lang="cs-CZ" sz="1600" dirty="0" smtClean="0"/>
              <a:t>      </a:t>
            </a:r>
            <a:r>
              <a:rPr lang="en-US" sz="1600" dirty="0" smtClean="0"/>
              <a:t>[</a:t>
            </a:r>
            <a:r>
              <a:rPr lang="cs-CZ" sz="1600" dirty="0" smtClean="0"/>
              <a:t>cit. 2011-10-27</a:t>
            </a:r>
            <a:r>
              <a:rPr lang="en-US" sz="1600" dirty="0" smtClean="0"/>
              <a:t>] </a:t>
            </a:r>
            <a:r>
              <a:rPr lang="cs-CZ" sz="1600" dirty="0" smtClean="0"/>
              <a:t>obrázek použit z galerie Office</a:t>
            </a:r>
          </a:p>
          <a:p>
            <a:r>
              <a:rPr lang="cs-CZ" sz="1600" dirty="0" smtClean="0"/>
              <a:t>Citováno dne 27.10.2011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571</TotalTime>
  <Words>406</Words>
  <Application>Microsoft Office PowerPoint</Application>
  <PresentationFormat>Předvádění na obrazovce (4:3)</PresentationFormat>
  <Paragraphs>85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Snímek 1</vt:lpstr>
      <vt:lpstr> Slovesa</vt:lpstr>
      <vt:lpstr>Slovesa-příklad</vt:lpstr>
      <vt:lpstr>Slovesa + osobní zájmena</vt:lpstr>
      <vt:lpstr>Slovesa-příklad </vt:lpstr>
      <vt:lpstr>Slovesa-příklady</vt:lpstr>
      <vt:lpstr>Slovesa-časování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Jarda</dc:creator>
  <cp:lastModifiedBy>Jarda</cp:lastModifiedBy>
  <cp:revision>202</cp:revision>
  <dcterms:created xsi:type="dcterms:W3CDTF">2011-10-23T13:04:53Z</dcterms:created>
  <dcterms:modified xsi:type="dcterms:W3CDTF">2011-11-11T14:45:58Z</dcterms:modified>
</cp:coreProperties>
</file>