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7" r:id="rId2"/>
    <p:sldId id="259" r:id="rId3"/>
    <p:sldId id="260" r:id="rId4"/>
    <p:sldId id="262" r:id="rId5"/>
    <p:sldId id="263" r:id="rId6"/>
    <p:sldId id="264" r:id="rId7"/>
    <p:sldId id="265" r:id="rId8"/>
    <p:sldId id="268" r:id="rId9"/>
    <p:sldId id="266" r:id="rId10"/>
    <p:sldId id="269" r:id="rId11"/>
    <p:sldId id="261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VY_32_INOVACE_751_RUSKÁ_REVOLUCE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MYŠKOVÁ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Ruská revoluce ve fotografiích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CF0F387D-DEC0-45C6-951E-E52D63FD6C51}" type="presOf" srcId="{D8197B8C-B260-4A16-BDF4-0947B075E274}" destId="{5A5FFA88-C948-4069-8E93-59FA12366E83}" srcOrd="1" destOrd="0" presId="urn:microsoft.com/office/officeart/2005/8/layout/target3"/>
    <dgm:cxn modelId="{FB22C890-8222-4BA8-A8BE-0FBCFDC093DD}" type="presOf" srcId="{D1D4F407-5343-4D3F-B5B9-D407B03CAEB4}" destId="{D005CE8C-CC26-4C3E-AC11-E15060ECD759}" srcOrd="0" destOrd="0" presId="urn:microsoft.com/office/officeart/2005/8/layout/target3"/>
    <dgm:cxn modelId="{47F11CC8-9DE9-4DF2-B2A0-E7D98D8E490C}" type="presOf" srcId="{D1D4F407-5343-4D3F-B5B9-D407B03CAEB4}" destId="{AED2198E-93D5-4001-81B4-73124B309672}" srcOrd="1" destOrd="0" presId="urn:microsoft.com/office/officeart/2005/8/layout/target3"/>
    <dgm:cxn modelId="{49D7D115-6EF8-4421-8173-D726308E8834}" type="presOf" srcId="{D1B46980-6531-4606-95E6-44980827E919}" destId="{2BE915AB-18AA-4053-B92C-3BFC9ED204BB}" srcOrd="1" destOrd="0" presId="urn:microsoft.com/office/officeart/2005/8/layout/target3"/>
    <dgm:cxn modelId="{E51A062E-74AE-4A91-A329-121576BD18BF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45060D4-8119-407A-AD3C-DEB79DD2B7D8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60A438-2F2F-41A7-BD98-CEC8557A437F}" type="presOf" srcId="{B651F6E3-6281-48DB-9319-2AEAFDAE7572}" destId="{619D679B-A015-4ECF-8348-D1034C574F40}" srcOrd="0" destOrd="0" presId="urn:microsoft.com/office/officeart/2005/8/layout/target3"/>
    <dgm:cxn modelId="{7D813BC3-96AC-406D-9438-25064A6772FA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27897F-3231-43BC-BBFA-697C2C06AF1F}" type="presOf" srcId="{23DE21E6-671D-41EF-A4B8-4CB61DD21CB9}" destId="{D765D62F-75B8-4F0E-BC22-04FC3BAECA31}" srcOrd="1" destOrd="0" presId="urn:microsoft.com/office/officeart/2005/8/layout/target3"/>
    <dgm:cxn modelId="{39D53344-356A-474E-9BE7-EEC797832C46}" type="presOf" srcId="{23DE21E6-671D-41EF-A4B8-4CB61DD21CB9}" destId="{20EFD393-BD0F-4866-BD5F-B29A45D964CD}" srcOrd="0" destOrd="0" presId="urn:microsoft.com/office/officeart/2005/8/layout/target3"/>
    <dgm:cxn modelId="{66504F72-89F0-41C6-8BB0-2B3D55C3C1E6}" type="presOf" srcId="{D1B46980-6531-4606-95E6-44980827E919}" destId="{6140AFEC-043D-4C43-A2F9-D0F5331DF3A3}" srcOrd="0" destOrd="0" presId="urn:microsoft.com/office/officeart/2005/8/layout/target3"/>
    <dgm:cxn modelId="{831C282C-327F-43E9-AB92-F14A363FF0E2}" type="presParOf" srcId="{333A1088-737F-45CB-B68E-254E46348037}" destId="{F5ABB229-8D3B-4694-996A-96F23CF14429}" srcOrd="0" destOrd="0" presId="urn:microsoft.com/office/officeart/2005/8/layout/target3"/>
    <dgm:cxn modelId="{326A2961-A9F7-4C37-929E-C71331C00623}" type="presParOf" srcId="{333A1088-737F-45CB-B68E-254E46348037}" destId="{F41139FD-01EE-4571-8B17-4FB00FC51163}" srcOrd="1" destOrd="0" presId="urn:microsoft.com/office/officeart/2005/8/layout/target3"/>
    <dgm:cxn modelId="{BC78C23C-0A45-4C85-9E6D-FFEADAC73476}" type="presParOf" srcId="{333A1088-737F-45CB-B68E-254E46348037}" destId="{D005CE8C-CC26-4C3E-AC11-E15060ECD759}" srcOrd="2" destOrd="0" presId="urn:microsoft.com/office/officeart/2005/8/layout/target3"/>
    <dgm:cxn modelId="{F8C7A717-776E-434B-9B88-1403D23071C2}" type="presParOf" srcId="{333A1088-737F-45CB-B68E-254E46348037}" destId="{2C702D82-9B77-49B7-9568-BB8EB47C3372}" srcOrd="3" destOrd="0" presId="urn:microsoft.com/office/officeart/2005/8/layout/target3"/>
    <dgm:cxn modelId="{0CB0F8C2-893A-4F3D-A3E7-B236CA1654E3}" type="presParOf" srcId="{333A1088-737F-45CB-B68E-254E46348037}" destId="{A52A0455-90FF-4808-ABD0-F02540D31D5A}" srcOrd="4" destOrd="0" presId="urn:microsoft.com/office/officeart/2005/8/layout/target3"/>
    <dgm:cxn modelId="{AAFF4336-7F5B-4587-8217-44DD447D4DD9}" type="presParOf" srcId="{333A1088-737F-45CB-B68E-254E46348037}" destId="{6140AFEC-043D-4C43-A2F9-D0F5331DF3A3}" srcOrd="5" destOrd="0" presId="urn:microsoft.com/office/officeart/2005/8/layout/target3"/>
    <dgm:cxn modelId="{4EA4262D-D180-4386-A777-26A3B4D0771E}" type="presParOf" srcId="{333A1088-737F-45CB-B68E-254E46348037}" destId="{9358AC05-5D7D-4327-9F80-1AD486AEA664}" srcOrd="6" destOrd="0" presId="urn:microsoft.com/office/officeart/2005/8/layout/target3"/>
    <dgm:cxn modelId="{C4ADE4C4-271B-4F03-B10E-61D999F76494}" type="presParOf" srcId="{333A1088-737F-45CB-B68E-254E46348037}" destId="{313FC574-E1CD-4FB4-B054-0B805CE0447D}" srcOrd="7" destOrd="0" presId="urn:microsoft.com/office/officeart/2005/8/layout/target3"/>
    <dgm:cxn modelId="{E3741F8D-E85A-4857-B827-C52CB1BCFC13}" type="presParOf" srcId="{333A1088-737F-45CB-B68E-254E46348037}" destId="{619D679B-A015-4ECF-8348-D1034C574F40}" srcOrd="8" destOrd="0" presId="urn:microsoft.com/office/officeart/2005/8/layout/target3"/>
    <dgm:cxn modelId="{F3F7384D-BD44-488F-8AA3-69880ACDE455}" type="presParOf" srcId="{333A1088-737F-45CB-B68E-254E46348037}" destId="{322283A8-4A27-4CDA-BAE3-F381106A9174}" srcOrd="9" destOrd="0" presId="urn:microsoft.com/office/officeart/2005/8/layout/target3"/>
    <dgm:cxn modelId="{3C59E6CD-FBA4-4464-A13F-9C36BD1AA85E}" type="presParOf" srcId="{333A1088-737F-45CB-B68E-254E46348037}" destId="{FFC9F71D-1B4F-4AD9-A4A6-86ADEFC8AF5C}" srcOrd="10" destOrd="0" presId="urn:microsoft.com/office/officeart/2005/8/layout/target3"/>
    <dgm:cxn modelId="{5AD1D32E-FFBC-4649-A41A-9FDF0FB76D6C}" type="presParOf" srcId="{333A1088-737F-45CB-B68E-254E46348037}" destId="{25B08C86-7E15-44DC-BE7F-FFB55DD49D12}" srcOrd="11" destOrd="0" presId="urn:microsoft.com/office/officeart/2005/8/layout/target3"/>
    <dgm:cxn modelId="{D982C6F9-EA59-45C3-A28D-90813BCE516A}" type="presParOf" srcId="{333A1088-737F-45CB-B68E-254E46348037}" destId="{B802C839-24C6-47E7-BAF8-A79343132CBC}" srcOrd="12" destOrd="0" presId="urn:microsoft.com/office/officeart/2005/8/layout/target3"/>
    <dgm:cxn modelId="{B11627F1-456D-4B86-BA7B-1E5126BC1A7E}" type="presParOf" srcId="{333A1088-737F-45CB-B68E-254E46348037}" destId="{10B0AAF3-16BE-4B9A-A567-5D5A0E0FD953}" srcOrd="13" destOrd="0" presId="urn:microsoft.com/office/officeart/2005/8/layout/target3"/>
    <dgm:cxn modelId="{B16CCECA-EAAA-4E75-81F5-9F8DF028D425}" type="presParOf" srcId="{333A1088-737F-45CB-B68E-254E46348037}" destId="{20EFD393-BD0F-4866-BD5F-B29A45D964CD}" srcOrd="14" destOrd="0" presId="urn:microsoft.com/office/officeart/2005/8/layout/target3"/>
    <dgm:cxn modelId="{61F17B68-3386-4D08-A3E4-B8194F06C141}" type="presParOf" srcId="{333A1088-737F-45CB-B68E-254E46348037}" destId="{AED2198E-93D5-4001-81B4-73124B309672}" srcOrd="15" destOrd="0" presId="urn:microsoft.com/office/officeart/2005/8/layout/target3"/>
    <dgm:cxn modelId="{54A08EA0-432F-4B48-B5F1-1DC8D7AF34E3}" type="presParOf" srcId="{333A1088-737F-45CB-B68E-254E46348037}" destId="{2BE915AB-18AA-4053-B92C-3BFC9ED204BB}" srcOrd="16" destOrd="0" presId="urn:microsoft.com/office/officeart/2005/8/layout/target3"/>
    <dgm:cxn modelId="{4FF515AC-AD6C-4090-ABE0-9EDA303911CD}" type="presParOf" srcId="{333A1088-737F-45CB-B68E-254E46348037}" destId="{6BB5E863-4638-4E1D-BFDE-399D028AC4ED}" srcOrd="17" destOrd="0" presId="urn:microsoft.com/office/officeart/2005/8/layout/target3"/>
    <dgm:cxn modelId="{7A67B61F-7F65-4EC8-9590-34542B36C5EE}" type="presParOf" srcId="{333A1088-737F-45CB-B68E-254E46348037}" destId="{5A5FFA88-C948-4069-8E93-59FA12366E83}" srcOrd="18" destOrd="0" presId="urn:microsoft.com/office/officeart/2005/8/layout/target3"/>
    <dgm:cxn modelId="{F4A8175C-6D40-461D-AEAB-1A9021F97B6B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4035" y="0"/>
          <a:ext cx="6624736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784035" y="0"/>
        <a:ext cx="6624736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4"/>
          <a:ext cx="2844316" cy="28443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4"/>
          <a:ext cx="6624736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MYŠKOVÁ</a:t>
          </a:r>
          <a:endParaRPr lang="cs-CZ" sz="1800" kern="1200" dirty="0"/>
        </a:p>
      </dsp:txBody>
      <dsp:txXfrm>
        <a:off x="1800200" y="576064"/>
        <a:ext cx="6624736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624736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VY_32_INOVACE_751_RUSKÁ_REVOLUCE</a:t>
          </a:r>
          <a:endParaRPr lang="cs-CZ" sz="1800" kern="1200" dirty="0"/>
        </a:p>
      </dsp:txBody>
      <dsp:txXfrm>
        <a:off x="1800200" y="1152128"/>
        <a:ext cx="6624736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800200" y="1728192"/>
          <a:ext cx="6624736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Ruská revoluce ve fotografiích</a:t>
          </a:r>
          <a:endParaRPr lang="cs-CZ" sz="1800" kern="1200" dirty="0"/>
        </a:p>
      </dsp:txBody>
      <dsp:txXfrm>
        <a:off x="1800200" y="1728192"/>
        <a:ext cx="6624736" cy="576064"/>
      </dsp:txXfrm>
    </dsp:sp>
    <dsp:sp modelId="{10B0AAF3-16BE-4B9A-A567-5D5A0E0FD953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800200" y="2304256"/>
          <a:ext cx="6624736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800200" y="2304256"/>
        <a:ext cx="6624736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FBD37-6542-494C-ACA3-35030AF5B050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42C37D8-FB9E-432B-8CAA-4387D4A583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3/3b/CWRArticleImage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156022571"/>
              </p:ext>
            </p:extLst>
          </p:nvPr>
        </p:nvGraphicFramePr>
        <p:xfrm>
          <a:off x="251520" y="404664"/>
          <a:ext cx="842493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9700151"/>
              </p:ext>
            </p:extLst>
          </p:nvPr>
        </p:nvGraphicFramePr>
        <p:xfrm>
          <a:off x="1115616" y="1340768"/>
          <a:ext cx="7344816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4845"/>
                <a:gridCol w="5559971"/>
              </a:tblGrid>
              <a:tr h="32403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Anotace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Metodický postup: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Klíčová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slova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Datum </a:t>
                      </a:r>
                      <a:r>
                        <a:rPr lang="en-US" sz="1800" dirty="0" err="1">
                          <a:effectLst/>
                        </a:rPr>
                        <a:t>vytvoření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Materiál je určen k opakování učiva v předmětu </a:t>
                      </a:r>
                      <a:r>
                        <a:rPr lang="cs-CZ" sz="18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Dějepis </a:t>
                      </a:r>
                      <a:r>
                        <a:rPr lang="cs-CZ" sz="18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 9. 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ročníku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pomocí daných fotografií a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konkrétních úkolů odpovídají na otázky, vše kontroluje učitel a snaží se na dané téma rozvinout diskusi.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Rusko, revoluce, car, bolševický převrat,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.Lenin,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Trockij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Aurora.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14.10.2012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7867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Jak se dařilo Rusku za 1. světové války ?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1026" name="Picture 2" descr="http://www.armyprodej.cz/docs/obrazky/vojac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132856"/>
            <a:ext cx="5334000" cy="3429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Kdy a jakou událostí vyvrcholila nespokojenost obyvatelstva v Rusku?</a:t>
            </a:r>
            <a:endParaRPr lang="cs-CZ" sz="3200" dirty="0"/>
          </a:p>
        </p:txBody>
      </p:sp>
      <p:pic>
        <p:nvPicPr>
          <p:cNvPr id="18434" name="Picture 2" descr="http://www.komenskeho66.cz/materialy/dejepis/8%20Zimni%20palac,19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800"/>
            <a:ext cx="38862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Kde začala ruská revoluce?</a:t>
            </a:r>
            <a:endParaRPr lang="cs-CZ" sz="3200" dirty="0"/>
          </a:p>
        </p:txBody>
      </p:sp>
      <p:pic>
        <p:nvPicPr>
          <p:cNvPr id="20482" name="Picture 2" descr="http://www.arkaim-travel.ru/Image/piter/piter%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44824"/>
            <a:ext cx="540060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Který z ruských carů byl donucen </a:t>
            </a:r>
            <a:br>
              <a:rPr lang="cs-CZ" sz="3200" dirty="0" smtClean="0"/>
            </a:br>
            <a:r>
              <a:rPr lang="cs-CZ" sz="3200" dirty="0" smtClean="0"/>
              <a:t>k abdikaci?</a:t>
            </a:r>
            <a:endParaRPr lang="cs-CZ" sz="3200" dirty="0"/>
          </a:p>
        </p:txBody>
      </p:sp>
      <p:pic>
        <p:nvPicPr>
          <p:cNvPr id="21506" name="Picture 2" descr="http://i.lidovky.cz/08/101/lngal/SVO26273d_c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3954016" cy="2664296"/>
          </a:xfrm>
          <a:prstGeom prst="rect">
            <a:avLst/>
          </a:prstGeom>
          <a:noFill/>
        </p:spPr>
      </p:pic>
      <p:pic>
        <p:nvPicPr>
          <p:cNvPr id="21508" name="Picture 4" descr="http://i.pravda.sk/08/101/skcl/P04262312_c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780928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Na fotografii najděte dva muže, kteří naplánovali bolševický převrat v říjnu 1917.</a:t>
            </a:r>
            <a:endParaRPr lang="cs-CZ" sz="3200" dirty="0"/>
          </a:p>
        </p:txBody>
      </p:sp>
      <p:pic>
        <p:nvPicPr>
          <p:cNvPr id="22530" name="Picture 2" descr="http://www.revkom.com/biblioteka/marxism/trotckii/o_lenine/len&amp;trotsk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348880"/>
            <a:ext cx="4248472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Jaký osud připravila bolševická propaganda Leninovi </a:t>
            </a:r>
            <a:br>
              <a:rPr lang="cs-CZ" sz="3200" dirty="0" smtClean="0"/>
            </a:br>
            <a:r>
              <a:rPr lang="cs-CZ" sz="3200" dirty="0" smtClean="0"/>
              <a:t>a  </a:t>
            </a:r>
            <a:r>
              <a:rPr lang="cs-CZ" sz="3200" dirty="0" err="1" smtClean="0"/>
              <a:t>Trockému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159746" name="Picture 2" descr="http://tov.lenin.ru/titan/about/st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3781425" cy="4133850"/>
          </a:xfrm>
          <a:prstGeom prst="rect">
            <a:avLst/>
          </a:prstGeom>
          <a:noFill/>
        </p:spPr>
      </p:pic>
      <p:pic>
        <p:nvPicPr>
          <p:cNvPr id="159748" name="Picture 4" descr="http://i3.cn.cz/1257414473_LevTrocki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132856"/>
            <a:ext cx="4818633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Co je v dějinách Ruska označováno jako symbol VŘSR? </a:t>
            </a:r>
            <a:endParaRPr lang="cs-CZ" sz="3200" dirty="0"/>
          </a:p>
        </p:txBody>
      </p:sp>
      <p:pic>
        <p:nvPicPr>
          <p:cNvPr id="158722" name="Picture 2" descr="http://img1.liveinternet.ru/images/attach/c/4/79/917/79917969_large_2835299_AVROR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1683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 všichni souhlasili s bolševickým převratem. Popiš danou událost.</a:t>
            </a:r>
            <a:endParaRPr lang="cs-CZ" sz="3200" dirty="0"/>
          </a:p>
        </p:txBody>
      </p:sp>
      <p:pic>
        <p:nvPicPr>
          <p:cNvPr id="162818" name="Picture 2" descr="Soubor:CWRArticleImag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45934"/>
            <a:ext cx="4248472" cy="5412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251520" y="1124744"/>
            <a:ext cx="87129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rusko</a:t>
            </a:r>
            <a:r>
              <a:rPr lang="cs-CZ" sz="1000" dirty="0" smtClean="0"/>
              <a:t>+a+1.+</a:t>
            </a:r>
            <a:r>
              <a:rPr lang="cs-CZ" sz="1000" dirty="0" err="1" smtClean="0"/>
              <a:t>sv</a:t>
            </a:r>
            <a:r>
              <a:rPr lang="cs-CZ" sz="1000" dirty="0" smtClean="0"/>
              <a:t>%C4%9Btov%C3%A1+v%C3%A1lka&amp;start=212&amp;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=VSCL2WGHKmqUFM:&amp;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armyprodej.cz</a:t>
            </a:r>
            <a:r>
              <a:rPr lang="cs-CZ" sz="1000" dirty="0" smtClean="0"/>
              <a:t>/repliky-</a:t>
            </a:r>
            <a:r>
              <a:rPr lang="cs-CZ" sz="1000" dirty="0" err="1" smtClean="0"/>
              <a:t>vojenskych</a:t>
            </a:r>
            <a:r>
              <a:rPr lang="cs-CZ" sz="1000" dirty="0" smtClean="0"/>
              <a:t>-uniforem/&amp;</a:t>
            </a:r>
            <a:r>
              <a:rPr lang="cs-CZ" sz="1000" dirty="0" err="1" smtClean="0"/>
              <a:t>docid</a:t>
            </a:r>
            <a:r>
              <a:rPr lang="cs-CZ" sz="1000" dirty="0" smtClean="0"/>
              <a:t>=tamGdV7O8LucqM&amp;</a:t>
            </a:r>
            <a:r>
              <a:rPr lang="cs-CZ" sz="1000" dirty="0" err="1" smtClean="0"/>
              <a:t>imgurl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armyprodej.cz</a:t>
            </a:r>
            <a:r>
              <a:rPr lang="cs-CZ" sz="1000" dirty="0" smtClean="0"/>
              <a:t>/</a:t>
            </a:r>
            <a:r>
              <a:rPr lang="cs-CZ" sz="1000" dirty="0" err="1" smtClean="0"/>
              <a:t>docs</a:t>
            </a:r>
            <a:r>
              <a:rPr lang="cs-CZ" sz="1000" dirty="0" smtClean="0"/>
              <a:t>/</a:t>
            </a:r>
            <a:r>
              <a:rPr lang="cs-CZ" sz="1000" dirty="0" err="1" smtClean="0"/>
              <a:t>obrazky</a:t>
            </a:r>
            <a:r>
              <a:rPr lang="cs-CZ" sz="1000" dirty="0" smtClean="0"/>
              <a:t>/</a:t>
            </a:r>
            <a:r>
              <a:rPr lang="cs-CZ" sz="1000" dirty="0" err="1" smtClean="0"/>
              <a:t>vojacir.jpg</a:t>
            </a:r>
            <a:r>
              <a:rPr lang="cs-CZ" sz="1000" dirty="0" smtClean="0"/>
              <a:t>&amp;w=560&amp;h=360&amp;</a:t>
            </a:r>
            <a:r>
              <a:rPr lang="cs-CZ" sz="1000" dirty="0" err="1" smtClean="0"/>
              <a:t>ei</a:t>
            </a:r>
            <a:r>
              <a:rPr lang="cs-CZ" sz="1000" dirty="0" smtClean="0"/>
              <a:t>=Au3EUPr2JsidtAbxwYHoAQ&amp;zoom=1&amp;</a:t>
            </a:r>
            <a:r>
              <a:rPr lang="cs-CZ" sz="1000" dirty="0" err="1" smtClean="0"/>
              <a:t>iact</a:t>
            </a:r>
            <a:r>
              <a:rPr lang="cs-CZ" sz="1000" dirty="0" smtClean="0"/>
              <a:t>=</a:t>
            </a:r>
            <a:r>
              <a:rPr lang="cs-CZ" sz="1000" dirty="0" err="1" smtClean="0"/>
              <a:t>hc</a:t>
            </a:r>
            <a:r>
              <a:rPr lang="cs-CZ" sz="1000" dirty="0" smtClean="0"/>
              <a:t>&amp;</a:t>
            </a:r>
            <a:r>
              <a:rPr lang="cs-CZ" sz="1000" dirty="0" err="1" smtClean="0"/>
              <a:t>vpx</a:t>
            </a:r>
            <a:r>
              <a:rPr lang="cs-CZ" sz="1000" dirty="0" smtClean="0"/>
              <a:t>=793&amp;</a:t>
            </a:r>
            <a:r>
              <a:rPr lang="cs-CZ" sz="1000" dirty="0" err="1" smtClean="0"/>
              <a:t>vpy</a:t>
            </a:r>
            <a:r>
              <a:rPr lang="cs-CZ" sz="1000" dirty="0" smtClean="0"/>
              <a:t>=509&amp;dur=31531&amp;</a:t>
            </a:r>
            <a:r>
              <a:rPr lang="cs-CZ" sz="1000" dirty="0" err="1" smtClean="0"/>
              <a:t>hovh</a:t>
            </a:r>
            <a:r>
              <a:rPr lang="cs-CZ" sz="1000" dirty="0" smtClean="0"/>
              <a:t>=180&amp;</a:t>
            </a:r>
            <a:r>
              <a:rPr lang="cs-CZ" sz="1000" dirty="0" err="1" smtClean="0"/>
              <a:t>hovw</a:t>
            </a:r>
            <a:r>
              <a:rPr lang="cs-CZ" sz="1000" dirty="0" smtClean="0"/>
              <a:t>=280&amp;</a:t>
            </a:r>
            <a:r>
              <a:rPr lang="cs-CZ" sz="1000" dirty="0" err="1" smtClean="0"/>
              <a:t>tx</a:t>
            </a:r>
            <a:r>
              <a:rPr lang="cs-CZ" sz="1000" dirty="0" smtClean="0"/>
              <a:t>=170&amp;ty=110&amp;</a:t>
            </a:r>
            <a:r>
              <a:rPr lang="cs-CZ" sz="1000" dirty="0" err="1" smtClean="0"/>
              <a:t>sig</a:t>
            </a:r>
            <a:r>
              <a:rPr lang="cs-CZ" sz="1000" dirty="0" smtClean="0"/>
              <a:t>=111713420243767051081&amp;</a:t>
            </a:r>
            <a:r>
              <a:rPr lang="cs-CZ" sz="1000" dirty="0" err="1" smtClean="0"/>
              <a:t>page</a:t>
            </a:r>
            <a:r>
              <a:rPr lang="cs-CZ" sz="1000" dirty="0" smtClean="0"/>
              <a:t>=7&amp;</a:t>
            </a:r>
            <a:r>
              <a:rPr lang="cs-CZ" sz="1000" dirty="0" err="1" smtClean="0"/>
              <a:t>tbnh</a:t>
            </a:r>
            <a:r>
              <a:rPr lang="cs-CZ" sz="1000" dirty="0" smtClean="0"/>
              <a:t>=145&amp;</a:t>
            </a:r>
            <a:r>
              <a:rPr lang="cs-CZ" sz="1000" dirty="0" err="1" smtClean="0"/>
              <a:t>tbnw</a:t>
            </a:r>
            <a:r>
              <a:rPr lang="cs-CZ" sz="1000" dirty="0" smtClean="0"/>
              <a:t>=209&amp;</a:t>
            </a:r>
            <a:r>
              <a:rPr lang="cs-CZ" sz="1000" dirty="0" err="1" smtClean="0"/>
              <a:t>ndsp</a:t>
            </a:r>
            <a:r>
              <a:rPr lang="cs-CZ" sz="1000" dirty="0" smtClean="0"/>
              <a:t>=34&amp;</a:t>
            </a:r>
            <a:r>
              <a:rPr lang="cs-CZ" sz="1000" dirty="0" err="1" smtClean="0"/>
              <a:t>ved</a:t>
            </a:r>
            <a:r>
              <a:rPr lang="cs-CZ" sz="1000" dirty="0" smtClean="0"/>
              <a:t>=1t:429,r:30,s:200,i:94</a:t>
            </a:r>
            <a:endParaRPr lang="cs-CZ" sz="10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988840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rusk</a:t>
            </a:r>
            <a:r>
              <a:rPr lang="cs-CZ" sz="1000" dirty="0" smtClean="0"/>
              <a:t>%C3%A1+revoluce&amp;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=a6PHvuQX-Pmx8M:&amp;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blazre.estranky.cz</a:t>
            </a:r>
            <a:r>
              <a:rPr lang="cs-CZ" sz="1000" dirty="0" smtClean="0"/>
              <a:t>/</a:t>
            </a:r>
            <a:r>
              <a:rPr lang="cs-CZ" sz="1000" dirty="0" err="1" smtClean="0"/>
              <a:t>clanky</a:t>
            </a:r>
            <a:r>
              <a:rPr lang="cs-CZ" sz="1000" dirty="0" smtClean="0"/>
              <a:t>/</a:t>
            </a:r>
            <a:r>
              <a:rPr lang="cs-CZ" sz="1000" dirty="0" err="1" smtClean="0"/>
              <a:t>ruske</a:t>
            </a:r>
            <a:r>
              <a:rPr lang="cs-CZ" sz="1000" dirty="0" smtClean="0"/>
              <a:t>-revoluce.</a:t>
            </a:r>
            <a:r>
              <a:rPr lang="cs-CZ" sz="1000" dirty="0" err="1" smtClean="0"/>
              <a:t>html</a:t>
            </a:r>
            <a:r>
              <a:rPr lang="cs-CZ" sz="1000" dirty="0" smtClean="0"/>
              <a:t>&amp;</a:t>
            </a:r>
            <a:r>
              <a:rPr lang="cs-CZ" sz="1000" dirty="0" err="1" smtClean="0"/>
              <a:t>docid</a:t>
            </a:r>
            <a:r>
              <a:rPr lang="cs-CZ" sz="1000" dirty="0" smtClean="0"/>
              <a:t>=rRZ5T1iHlE0ZkM&amp;</a:t>
            </a:r>
            <a:r>
              <a:rPr lang="cs-CZ" sz="1000" dirty="0" err="1" smtClean="0"/>
              <a:t>imgurl</a:t>
            </a:r>
            <a:r>
              <a:rPr lang="cs-CZ" sz="1000" dirty="0" smtClean="0"/>
              <a:t>=http://www.komenskeho66.cz/</a:t>
            </a:r>
            <a:r>
              <a:rPr lang="cs-CZ" sz="1000" dirty="0" err="1" smtClean="0"/>
              <a:t>materialy</a:t>
            </a:r>
            <a:r>
              <a:rPr lang="cs-CZ" sz="1000" dirty="0" smtClean="0"/>
              <a:t>/</a:t>
            </a:r>
            <a:r>
              <a:rPr lang="cs-CZ" sz="1000" dirty="0" err="1" smtClean="0"/>
              <a:t>dejepis</a:t>
            </a:r>
            <a:r>
              <a:rPr lang="cs-CZ" sz="1000" dirty="0" smtClean="0"/>
              <a:t>/8%252520Zimni%252520palac,1917.jpg&amp;w=408&amp;h=500&amp;</a:t>
            </a:r>
            <a:r>
              <a:rPr lang="cs-CZ" sz="1000" dirty="0" err="1" smtClean="0"/>
              <a:t>ei</a:t>
            </a:r>
            <a:r>
              <a:rPr lang="cs-CZ" sz="1000" dirty="0" smtClean="0"/>
              <a:t>=O-_EUOHXD8ietAbdqoCoDA&amp;zoom=1&amp;</a:t>
            </a:r>
            <a:r>
              <a:rPr lang="cs-CZ" sz="1000" dirty="0" err="1" smtClean="0"/>
              <a:t>iact</a:t>
            </a:r>
            <a:r>
              <a:rPr lang="cs-CZ" sz="1000" dirty="0" smtClean="0"/>
              <a:t>=</a:t>
            </a:r>
            <a:r>
              <a:rPr lang="cs-CZ" sz="1000" dirty="0" err="1" smtClean="0"/>
              <a:t>hc</a:t>
            </a:r>
            <a:r>
              <a:rPr lang="cs-CZ" sz="1000" dirty="0" smtClean="0"/>
              <a:t>&amp;</a:t>
            </a:r>
            <a:r>
              <a:rPr lang="cs-CZ" sz="1000" dirty="0" err="1" smtClean="0"/>
              <a:t>vpx</a:t>
            </a:r>
            <a:r>
              <a:rPr lang="cs-CZ" sz="1000" dirty="0" smtClean="0"/>
              <a:t>=1030&amp;</a:t>
            </a:r>
            <a:r>
              <a:rPr lang="cs-CZ" sz="1000" dirty="0" err="1" smtClean="0"/>
              <a:t>vpy</a:t>
            </a:r>
            <a:r>
              <a:rPr lang="cs-CZ" sz="1000" dirty="0" smtClean="0"/>
              <a:t>=98&amp;dur=30813&amp;</a:t>
            </a:r>
            <a:r>
              <a:rPr lang="cs-CZ" sz="1000" dirty="0" err="1" smtClean="0"/>
              <a:t>hovh</a:t>
            </a:r>
            <a:r>
              <a:rPr lang="cs-CZ" sz="1000" dirty="0" smtClean="0"/>
              <a:t>=249&amp;</a:t>
            </a:r>
            <a:r>
              <a:rPr lang="cs-CZ" sz="1000" dirty="0" err="1" smtClean="0"/>
              <a:t>hovw</a:t>
            </a:r>
            <a:r>
              <a:rPr lang="cs-CZ" sz="1000" dirty="0" smtClean="0"/>
              <a:t>=203&amp;</a:t>
            </a:r>
            <a:r>
              <a:rPr lang="cs-CZ" sz="1000" dirty="0" err="1" smtClean="0"/>
              <a:t>tx</a:t>
            </a:r>
            <a:r>
              <a:rPr lang="cs-CZ" sz="1000" dirty="0" smtClean="0"/>
              <a:t>=111&amp;ty=182&amp;</a:t>
            </a:r>
            <a:r>
              <a:rPr lang="cs-CZ" sz="1000" dirty="0" err="1" smtClean="0"/>
              <a:t>sig</a:t>
            </a:r>
            <a:r>
              <a:rPr lang="cs-CZ" sz="1000" dirty="0" smtClean="0"/>
              <a:t>=111713420243767051081&amp;</a:t>
            </a:r>
            <a:r>
              <a:rPr lang="cs-CZ" sz="1000" dirty="0" err="1" smtClean="0"/>
              <a:t>page</a:t>
            </a:r>
            <a:r>
              <a:rPr lang="cs-CZ" sz="1000" dirty="0" smtClean="0"/>
              <a:t>=1&amp;</a:t>
            </a:r>
            <a:r>
              <a:rPr lang="cs-CZ" sz="1000" dirty="0" err="1" smtClean="0"/>
              <a:t>tbnh</a:t>
            </a:r>
            <a:r>
              <a:rPr lang="cs-CZ" sz="1000" dirty="0" smtClean="0"/>
              <a:t>=140&amp;</a:t>
            </a:r>
            <a:r>
              <a:rPr lang="cs-CZ" sz="1000" dirty="0" err="1" smtClean="0"/>
              <a:t>tbnw</a:t>
            </a:r>
            <a:r>
              <a:rPr lang="cs-CZ" sz="1000" dirty="0" smtClean="0"/>
              <a:t>=116&amp;start=0&amp;</a:t>
            </a:r>
            <a:r>
              <a:rPr lang="cs-CZ" sz="1000" dirty="0" err="1" smtClean="0"/>
              <a:t>ndsp</a:t>
            </a:r>
            <a:r>
              <a:rPr lang="cs-CZ" sz="1000" dirty="0" smtClean="0"/>
              <a:t>=37&amp;</a:t>
            </a:r>
            <a:r>
              <a:rPr lang="cs-CZ" sz="1000" dirty="0" err="1" smtClean="0"/>
              <a:t>ved</a:t>
            </a:r>
            <a:r>
              <a:rPr lang="cs-CZ" sz="1000" dirty="0" smtClean="0"/>
              <a:t>=1t:429,r:7,s:0,i:102</a:t>
            </a:r>
            <a:endParaRPr lang="cs-CZ" sz="1000" dirty="0"/>
          </a:p>
        </p:txBody>
      </p:sp>
      <p:sp>
        <p:nvSpPr>
          <p:cNvPr id="5" name="Obdélník 4"/>
          <p:cNvSpPr/>
          <p:nvPr/>
        </p:nvSpPr>
        <p:spPr>
          <a:xfrm>
            <a:off x="251520" y="2852936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petrohrad</a:t>
            </a:r>
            <a:r>
              <a:rPr lang="cs-CZ" sz="1000" dirty="0" smtClean="0"/>
              <a:t>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=Y2dUPx7Px2rv_M:&amp;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arkaim-travel.ru/tur/leto/piter/&amp;docid=hn8IGrKaw1v-pM&amp;imgurl=http://www.arkaim-travel.ru/Image/piter/piter%2525201.jpg&amp;w=500&amp;h=329&amp;ei=sPDEUOalH8nBswbI7oDADA&amp;zoom=1&amp;iact=rc&amp;dur=297&amp;sig=111713420243767051081&amp;page=1&amp;tbnh=140&amp;tbnw=203&amp;start=0&amp;ndsp=30&amp;ved=1t:429,r:15,s:0,i:126&amp;tx=111&amp;ty=108</a:t>
            </a:r>
            <a:endParaRPr lang="cs-CZ" sz="1000" dirty="0"/>
          </a:p>
        </p:txBody>
      </p:sp>
      <p:sp>
        <p:nvSpPr>
          <p:cNvPr id="6" name="Obdélník 5"/>
          <p:cNvSpPr/>
          <p:nvPr/>
        </p:nvSpPr>
        <p:spPr>
          <a:xfrm>
            <a:off x="251520" y="3501008"/>
            <a:ext cx="842493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?q=CAR+MIKUL%C3%81%C5%A0+II.&amp;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=u6vlGBmRCkhMaM:&amp;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relax.lidovky.cz/mikulas-ii-obeti-represe-086-/ln-zajimavosti.asp%3Fc%3DA081002_093416_ln_zabava_svo&amp;docid=jqEGGKynfqhbtM&amp;imgurl=http://i.lidovky.cz/08/101/lngal/SVO26273d_car.jpg&amp;w=400&amp;h=242&amp;ei=__HEUJQHiMi0BojegGg&amp;zoom=1&amp;iact=hc&amp;vpx=509&amp;vpy=137&amp;dur=94&amp;hovh=175&amp;hovw=289&amp;tx=163&amp;ty=105&amp;sig=111713420243767051081&amp;page=1&amp;tbnh=144&amp;tbnw=243&amp;start=0&amp;ndsp=41&amp;ved=1t:429,r:4,s:0,i:93</a:t>
            </a:r>
            <a:endParaRPr lang="cs-CZ" sz="1000" dirty="0"/>
          </a:p>
        </p:txBody>
      </p:sp>
      <p:sp>
        <p:nvSpPr>
          <p:cNvPr id="7" name="Obdélník 6"/>
          <p:cNvSpPr/>
          <p:nvPr/>
        </p:nvSpPr>
        <p:spPr>
          <a:xfrm>
            <a:off x="251520" y="4293096"/>
            <a:ext cx="83529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?q=CAR+MIKUL%C3%81%C5%A0+II.&amp;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=MiWzxVTiyo0ejM:&amp;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spravy.pravda.sk/rusky-sud-rehabilitoval-cara-mikulasa-ii-ffy-/sk_zaujima.asp%3Fc%3DA081001_155335_sk_zaujima_p04&amp;docid=gj6ceUTyEHVLwM&amp;imgurl=http://i.pravda.sk/08/101/skcl/P04262312_car.jpg&amp;w=400&amp;h=300&amp;ei=__HEUJQHiMi0BojegGg&amp;zoom=1&amp;iact=hc&amp;vpx=754&amp;vpy=127&amp;dur=1047&amp;hovh=194&amp;hovw=259&amp;tx=115&amp;ty=97&amp;sig=111713420243767051081&amp;page=1&amp;tbnh=144&amp;tbnw=192&amp;start=0&amp;ndsp=41&amp;ved=1t:429,r:5,s:0,i:96</a:t>
            </a:r>
            <a:endParaRPr lang="cs-CZ" sz="1000" dirty="0"/>
          </a:p>
        </p:txBody>
      </p:sp>
      <p:sp>
        <p:nvSpPr>
          <p:cNvPr id="8" name="Obdélník 7"/>
          <p:cNvSpPr/>
          <p:nvPr/>
        </p:nvSpPr>
        <p:spPr>
          <a:xfrm>
            <a:off x="251520" y="5157192"/>
            <a:ext cx="84969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?q=LENIN+A+TROCKIJ&amp;start=101&amp;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=Q7v5hKUn7bLzqM:&amp;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revkom.com</a:t>
            </a:r>
            <a:r>
              <a:rPr lang="cs-CZ" sz="1000" dirty="0" smtClean="0"/>
              <a:t>/</a:t>
            </a:r>
            <a:r>
              <a:rPr lang="cs-CZ" sz="1000" dirty="0" err="1" smtClean="0"/>
              <a:t>biblioteka</a:t>
            </a:r>
            <a:r>
              <a:rPr lang="cs-CZ" sz="1000" dirty="0" smtClean="0"/>
              <a:t>/</a:t>
            </a:r>
            <a:r>
              <a:rPr lang="cs-CZ" sz="1000" dirty="0" err="1" smtClean="0"/>
              <a:t>marxism</a:t>
            </a:r>
            <a:r>
              <a:rPr lang="cs-CZ" sz="1000" dirty="0" smtClean="0"/>
              <a:t>/</a:t>
            </a:r>
            <a:r>
              <a:rPr lang="cs-CZ" sz="1000" dirty="0" err="1" smtClean="0"/>
              <a:t>trotckii</a:t>
            </a:r>
            <a:r>
              <a:rPr lang="cs-CZ" sz="1000" dirty="0" smtClean="0"/>
              <a:t>/</a:t>
            </a:r>
            <a:r>
              <a:rPr lang="cs-CZ" sz="1000" dirty="0" err="1" smtClean="0"/>
              <a:t>tr</a:t>
            </a:r>
            <a:r>
              <a:rPr lang="cs-CZ" sz="1000" dirty="0" smtClean="0"/>
              <a:t>_o_</a:t>
            </a:r>
            <a:r>
              <a:rPr lang="cs-CZ" sz="1000" dirty="0" err="1" smtClean="0"/>
              <a:t>lenine.htm</a:t>
            </a:r>
            <a:r>
              <a:rPr lang="cs-CZ" sz="1000" dirty="0" smtClean="0"/>
              <a:t>&amp;</a:t>
            </a:r>
            <a:r>
              <a:rPr lang="cs-CZ" sz="1000" dirty="0" err="1" smtClean="0"/>
              <a:t>docid</a:t>
            </a:r>
            <a:r>
              <a:rPr lang="cs-CZ" sz="1000" dirty="0" smtClean="0"/>
              <a:t>=8nIprUL1H3OHWM&amp;</a:t>
            </a:r>
            <a:r>
              <a:rPr lang="cs-CZ" sz="1000" dirty="0" err="1" smtClean="0"/>
              <a:t>imgurl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revkom.com</a:t>
            </a:r>
            <a:r>
              <a:rPr lang="cs-CZ" sz="1000" dirty="0" smtClean="0"/>
              <a:t>/</a:t>
            </a:r>
            <a:r>
              <a:rPr lang="cs-CZ" sz="1000" dirty="0" err="1" smtClean="0"/>
              <a:t>biblioteka</a:t>
            </a:r>
            <a:r>
              <a:rPr lang="cs-CZ" sz="1000" dirty="0" smtClean="0"/>
              <a:t>/</a:t>
            </a:r>
            <a:r>
              <a:rPr lang="cs-CZ" sz="1000" dirty="0" err="1" smtClean="0"/>
              <a:t>marxism</a:t>
            </a:r>
            <a:r>
              <a:rPr lang="cs-CZ" sz="1000" dirty="0" smtClean="0"/>
              <a:t>/</a:t>
            </a:r>
            <a:r>
              <a:rPr lang="cs-CZ" sz="1000" dirty="0" err="1" smtClean="0"/>
              <a:t>trotckii</a:t>
            </a:r>
            <a:r>
              <a:rPr lang="cs-CZ" sz="1000" dirty="0" smtClean="0"/>
              <a:t>/o_</a:t>
            </a:r>
            <a:r>
              <a:rPr lang="cs-CZ" sz="1000" dirty="0" err="1" smtClean="0"/>
              <a:t>lenine</a:t>
            </a:r>
            <a:r>
              <a:rPr lang="cs-CZ" sz="1000" dirty="0" smtClean="0"/>
              <a:t>/len%2526trotsky1.jpg&amp;w=360&amp;h=225&amp;</a:t>
            </a:r>
            <a:r>
              <a:rPr lang="cs-CZ" sz="1000" dirty="0" err="1" smtClean="0"/>
              <a:t>ei</a:t>
            </a:r>
            <a:r>
              <a:rPr lang="cs-CZ" sz="1000" dirty="0" smtClean="0"/>
              <a:t>=9vTEUO_HK4nHsgbHv4CQCQ&amp;zoom=1&amp;</a:t>
            </a:r>
            <a:r>
              <a:rPr lang="cs-CZ" sz="1000" dirty="0" err="1" smtClean="0"/>
              <a:t>iact</a:t>
            </a:r>
            <a:r>
              <a:rPr lang="cs-CZ" sz="1000" dirty="0" smtClean="0"/>
              <a:t>=</a:t>
            </a:r>
            <a:r>
              <a:rPr lang="cs-CZ" sz="1000" dirty="0" err="1" smtClean="0"/>
              <a:t>hc</a:t>
            </a:r>
            <a:r>
              <a:rPr lang="cs-CZ" sz="1000" dirty="0" smtClean="0"/>
              <a:t>&amp;</a:t>
            </a:r>
            <a:r>
              <a:rPr lang="cs-CZ" sz="1000" dirty="0" err="1" smtClean="0"/>
              <a:t>vpx</a:t>
            </a:r>
            <a:r>
              <a:rPr lang="cs-CZ" sz="1000" dirty="0" smtClean="0"/>
              <a:t>=949&amp;</a:t>
            </a:r>
            <a:r>
              <a:rPr lang="cs-CZ" sz="1000" dirty="0" err="1" smtClean="0"/>
              <a:t>vpy</a:t>
            </a:r>
            <a:r>
              <a:rPr lang="cs-CZ" sz="1000" dirty="0" smtClean="0"/>
              <a:t>=378&amp;dur=78&amp;</a:t>
            </a:r>
            <a:r>
              <a:rPr lang="cs-CZ" sz="1000" dirty="0" err="1" smtClean="0"/>
              <a:t>hovh</a:t>
            </a:r>
            <a:r>
              <a:rPr lang="cs-CZ" sz="1000" dirty="0" smtClean="0"/>
              <a:t>=177&amp;</a:t>
            </a:r>
            <a:r>
              <a:rPr lang="cs-CZ" sz="1000" dirty="0" err="1" smtClean="0"/>
              <a:t>hovw</a:t>
            </a:r>
            <a:r>
              <a:rPr lang="cs-CZ" sz="1000" dirty="0" smtClean="0"/>
              <a:t>=284&amp;</a:t>
            </a:r>
            <a:r>
              <a:rPr lang="cs-CZ" sz="1000" dirty="0" err="1" smtClean="0"/>
              <a:t>tx</a:t>
            </a:r>
            <a:r>
              <a:rPr lang="cs-CZ" sz="1000" dirty="0" smtClean="0"/>
              <a:t>=159&amp;ty=84&amp;</a:t>
            </a:r>
            <a:r>
              <a:rPr lang="cs-CZ" sz="1000" dirty="0" err="1" smtClean="0"/>
              <a:t>sig</a:t>
            </a:r>
            <a:r>
              <a:rPr lang="cs-CZ" sz="1000" dirty="0" smtClean="0"/>
              <a:t>=111713420243767051081&amp;</a:t>
            </a:r>
            <a:r>
              <a:rPr lang="cs-CZ" sz="1000" dirty="0" err="1" smtClean="0"/>
              <a:t>page</a:t>
            </a:r>
            <a:r>
              <a:rPr lang="cs-CZ" sz="1000" dirty="0" smtClean="0"/>
              <a:t>=4&amp;</a:t>
            </a:r>
            <a:r>
              <a:rPr lang="cs-CZ" sz="1000" dirty="0" err="1" smtClean="0"/>
              <a:t>tbnh</a:t>
            </a:r>
            <a:r>
              <a:rPr lang="cs-CZ" sz="1000" dirty="0" smtClean="0"/>
              <a:t>=140&amp;</a:t>
            </a:r>
            <a:r>
              <a:rPr lang="cs-CZ" sz="1000" dirty="0" err="1" smtClean="0"/>
              <a:t>tbnw</a:t>
            </a:r>
            <a:r>
              <a:rPr lang="cs-CZ" sz="1000" dirty="0" smtClean="0"/>
              <a:t>=231&amp;</a:t>
            </a:r>
            <a:r>
              <a:rPr lang="cs-CZ" sz="1000" dirty="0" err="1" smtClean="0"/>
              <a:t>ndsp</a:t>
            </a:r>
            <a:r>
              <a:rPr lang="cs-CZ" sz="1000" dirty="0" smtClean="0"/>
              <a:t>=40&amp;</a:t>
            </a:r>
            <a:r>
              <a:rPr lang="cs-CZ" sz="1000" dirty="0" err="1" smtClean="0"/>
              <a:t>ved</a:t>
            </a:r>
            <a:r>
              <a:rPr lang="cs-CZ" sz="1000" dirty="0" smtClean="0"/>
              <a:t>=1t:429,r:6,s:100,i:22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16632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aurora</a:t>
            </a:r>
            <a:r>
              <a:rPr lang="cs-CZ" sz="1000" dirty="0" smtClean="0"/>
              <a:t>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=Z--Pv3au1nNJjM:&amp;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=http://www.</a:t>
            </a:r>
            <a:r>
              <a:rPr lang="cs-CZ" sz="1000" dirty="0" err="1" smtClean="0"/>
              <a:t>liveinternet.ru</a:t>
            </a:r>
            <a:r>
              <a:rPr lang="cs-CZ" sz="1000" dirty="0" smtClean="0"/>
              <a:t>/</a:t>
            </a:r>
            <a:r>
              <a:rPr lang="cs-CZ" sz="1000" dirty="0" err="1" smtClean="0"/>
              <a:t>users</a:t>
            </a:r>
            <a:r>
              <a:rPr lang="cs-CZ" sz="1000" dirty="0" smtClean="0"/>
              <a:t>/3278834/post193455196/&amp;</a:t>
            </a:r>
            <a:r>
              <a:rPr lang="cs-CZ" sz="1000" dirty="0" err="1" smtClean="0"/>
              <a:t>docid</a:t>
            </a:r>
            <a:r>
              <a:rPr lang="cs-CZ" sz="1000" dirty="0" smtClean="0"/>
              <a:t>=Q3kUAq7xSgSyjM&amp;</a:t>
            </a:r>
            <a:r>
              <a:rPr lang="cs-CZ" sz="1000" dirty="0" err="1" smtClean="0"/>
              <a:t>imgurl</a:t>
            </a:r>
            <a:r>
              <a:rPr lang="cs-CZ" sz="1000" dirty="0" smtClean="0"/>
              <a:t>=http://img1.liveinternet.ru/</a:t>
            </a:r>
            <a:r>
              <a:rPr lang="cs-CZ" sz="1000" dirty="0" err="1" smtClean="0"/>
              <a:t>images</a:t>
            </a:r>
            <a:r>
              <a:rPr lang="cs-CZ" sz="1000" dirty="0" smtClean="0"/>
              <a:t>/</a:t>
            </a:r>
            <a:r>
              <a:rPr lang="cs-CZ" sz="1000" dirty="0" err="1" smtClean="0"/>
              <a:t>attach</a:t>
            </a:r>
            <a:r>
              <a:rPr lang="cs-CZ" sz="1000" dirty="0" smtClean="0"/>
              <a:t>/c/4/79/917/79917969_</a:t>
            </a:r>
            <a:r>
              <a:rPr lang="cs-CZ" sz="1000" dirty="0" err="1" smtClean="0"/>
              <a:t>large</a:t>
            </a:r>
            <a:r>
              <a:rPr lang="cs-CZ" sz="1000" dirty="0" smtClean="0"/>
              <a:t>_2835299_AVRORA1.jpg&amp;w=800&amp;h=600&amp;</a:t>
            </a:r>
            <a:r>
              <a:rPr lang="cs-CZ" sz="1000" dirty="0" err="1" smtClean="0"/>
              <a:t>ei</a:t>
            </a:r>
            <a:r>
              <a:rPr lang="cs-CZ" sz="1000" dirty="0" smtClean="0"/>
              <a:t>=</a:t>
            </a:r>
            <a:r>
              <a:rPr lang="cs-CZ" sz="1000" dirty="0" err="1" smtClean="0"/>
              <a:t>OPbEUITnNMXotQaHtoDAAQ</a:t>
            </a:r>
            <a:r>
              <a:rPr lang="cs-CZ" sz="1000" dirty="0" smtClean="0"/>
              <a:t>&amp;zoom=1&amp;</a:t>
            </a:r>
            <a:r>
              <a:rPr lang="cs-CZ" sz="1000" dirty="0" err="1" smtClean="0"/>
              <a:t>iact</a:t>
            </a:r>
            <a:r>
              <a:rPr lang="cs-CZ" sz="1000" dirty="0" smtClean="0"/>
              <a:t>=</a:t>
            </a:r>
            <a:r>
              <a:rPr lang="cs-CZ" sz="1000" dirty="0" err="1" smtClean="0"/>
              <a:t>hc</a:t>
            </a:r>
            <a:r>
              <a:rPr lang="cs-CZ" sz="1000" dirty="0" smtClean="0"/>
              <a:t>&amp;</a:t>
            </a:r>
            <a:r>
              <a:rPr lang="cs-CZ" sz="1000" dirty="0" err="1" smtClean="0"/>
              <a:t>vpx</a:t>
            </a:r>
            <a:r>
              <a:rPr lang="cs-CZ" sz="1000" dirty="0" smtClean="0"/>
              <a:t>=383&amp;</a:t>
            </a:r>
            <a:r>
              <a:rPr lang="cs-CZ" sz="1000" dirty="0" err="1" smtClean="0"/>
              <a:t>vpy</a:t>
            </a:r>
            <a:r>
              <a:rPr lang="cs-CZ" sz="1000" dirty="0" smtClean="0"/>
              <a:t>=2&amp;dur=3172&amp;</a:t>
            </a:r>
            <a:r>
              <a:rPr lang="cs-CZ" sz="1000" dirty="0" err="1" smtClean="0"/>
              <a:t>hovh</a:t>
            </a:r>
            <a:r>
              <a:rPr lang="cs-CZ" sz="1000" dirty="0" smtClean="0"/>
              <a:t>=194&amp;</a:t>
            </a:r>
            <a:r>
              <a:rPr lang="cs-CZ" sz="1000" dirty="0" err="1" smtClean="0"/>
              <a:t>hovw</a:t>
            </a:r>
            <a:r>
              <a:rPr lang="cs-CZ" sz="1000" dirty="0" smtClean="0"/>
              <a:t>=259&amp;</a:t>
            </a:r>
            <a:r>
              <a:rPr lang="cs-CZ" sz="1000" dirty="0" err="1" smtClean="0"/>
              <a:t>tx</a:t>
            </a:r>
            <a:r>
              <a:rPr lang="cs-CZ" sz="1000" dirty="0" smtClean="0"/>
              <a:t>=155&amp;ty=123&amp;</a:t>
            </a:r>
            <a:r>
              <a:rPr lang="cs-CZ" sz="1000" dirty="0" err="1" smtClean="0"/>
              <a:t>sig</a:t>
            </a:r>
            <a:r>
              <a:rPr lang="cs-CZ" sz="1000" dirty="0" smtClean="0"/>
              <a:t>=111713420243767051081&amp;</a:t>
            </a:r>
            <a:r>
              <a:rPr lang="cs-CZ" sz="1000" dirty="0" err="1" smtClean="0"/>
              <a:t>page</a:t>
            </a:r>
            <a:r>
              <a:rPr lang="cs-CZ" sz="1000" dirty="0" smtClean="0"/>
              <a:t>=2&amp;</a:t>
            </a:r>
            <a:r>
              <a:rPr lang="cs-CZ" sz="1000" dirty="0" err="1" smtClean="0"/>
              <a:t>tbnh</a:t>
            </a:r>
            <a:r>
              <a:rPr lang="cs-CZ" sz="1000" dirty="0" smtClean="0"/>
              <a:t>=145&amp;</a:t>
            </a:r>
            <a:r>
              <a:rPr lang="cs-CZ" sz="1000" dirty="0" err="1" smtClean="0"/>
              <a:t>tbnw</a:t>
            </a:r>
            <a:r>
              <a:rPr lang="cs-CZ" sz="1000" dirty="0" smtClean="0"/>
              <a:t>=192&amp;start=24&amp;</a:t>
            </a:r>
            <a:r>
              <a:rPr lang="cs-CZ" sz="1000" dirty="0" err="1" smtClean="0"/>
              <a:t>ndsp</a:t>
            </a:r>
            <a:r>
              <a:rPr lang="cs-CZ" sz="1000" dirty="0" smtClean="0"/>
              <a:t>=30&amp;</a:t>
            </a:r>
            <a:r>
              <a:rPr lang="cs-CZ" sz="1000" dirty="0" err="1" smtClean="0"/>
              <a:t>ved</a:t>
            </a:r>
            <a:r>
              <a:rPr lang="cs-CZ" sz="1000" dirty="0" smtClean="0"/>
              <a:t>=1t:429,r:32,s:0,i:247</a:t>
            </a:r>
            <a:endParaRPr lang="cs-CZ" sz="1000" dirty="0"/>
          </a:p>
        </p:txBody>
      </p:sp>
      <p:sp>
        <p:nvSpPr>
          <p:cNvPr id="4" name="Obdélník 3"/>
          <p:cNvSpPr/>
          <p:nvPr/>
        </p:nvSpPr>
        <p:spPr>
          <a:xfrm>
            <a:off x="323528" y="980728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lenin</a:t>
            </a:r>
            <a:r>
              <a:rPr lang="cs-CZ" sz="1000" dirty="0" smtClean="0"/>
              <a:t>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=0hLncuCV9lYioM:&amp;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tov.lenin.ru/titan/about/chernov.htm&amp;docid=iOFJFKLagmDgTM&amp;imgurl=http://tov.lenin.ru/titan/about/stol.jpg&amp;w=397&amp;h=434&amp;ei=y_fEUI2iMceStAaR3IH4CA&amp;zoom=1&amp;iact=hc&amp;vpx=686&amp;vpy=254&amp;dur=1532&amp;hovh=235&amp;hovw=215&amp;tx=152&amp;ty=138&amp;sig=111713420243767051081&amp;page=1&amp;tbnh=135&amp;tbnw=125&amp;start=0&amp;ndsp=47&amp;ved=1t:429,r:14,s:0,i:123</a:t>
            </a:r>
            <a:endParaRPr lang="cs-CZ" sz="1000" dirty="0"/>
          </a:p>
        </p:txBody>
      </p:sp>
      <p:sp>
        <p:nvSpPr>
          <p:cNvPr id="5" name="Obdélník 4"/>
          <p:cNvSpPr/>
          <p:nvPr/>
        </p:nvSpPr>
        <p:spPr>
          <a:xfrm>
            <a:off x="323528" y="1700808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google.cz</a:t>
            </a:r>
            <a:r>
              <a:rPr lang="cs-CZ" sz="1000" dirty="0" smtClean="0"/>
              <a:t>/</a:t>
            </a:r>
            <a:r>
              <a:rPr lang="cs-CZ" sz="1000" dirty="0" err="1" smtClean="0"/>
              <a:t>imgres</a:t>
            </a:r>
            <a:r>
              <a:rPr lang="cs-CZ" sz="1000" dirty="0" smtClean="0"/>
              <a:t>?q=</a:t>
            </a:r>
            <a:r>
              <a:rPr lang="cs-CZ" sz="1000" dirty="0" err="1" smtClean="0"/>
              <a:t>trockij</a:t>
            </a:r>
            <a:r>
              <a:rPr lang="cs-CZ" sz="1000" dirty="0" smtClean="0"/>
              <a:t>&amp;</a:t>
            </a:r>
            <a:r>
              <a:rPr lang="cs-CZ" sz="1000" dirty="0" err="1" smtClean="0"/>
              <a:t>hl</a:t>
            </a:r>
            <a:r>
              <a:rPr lang="cs-CZ" sz="1000" dirty="0" smtClean="0"/>
              <a:t>=</a:t>
            </a:r>
            <a:r>
              <a:rPr lang="cs-CZ" sz="1000" dirty="0" err="1" smtClean="0"/>
              <a:t>ru</a:t>
            </a:r>
            <a:r>
              <a:rPr lang="cs-CZ" sz="1000" dirty="0" smtClean="0"/>
              <a:t>&amp;</a:t>
            </a:r>
            <a:r>
              <a:rPr lang="cs-CZ" sz="1000" dirty="0" err="1" smtClean="0"/>
              <a:t>tbo</a:t>
            </a:r>
            <a:r>
              <a:rPr lang="cs-CZ" sz="1000" dirty="0" smtClean="0"/>
              <a:t>=d&amp;</a:t>
            </a:r>
            <a:r>
              <a:rPr lang="cs-CZ" sz="1000" dirty="0" err="1" smtClean="0"/>
              <a:t>biw</a:t>
            </a:r>
            <a:r>
              <a:rPr lang="cs-CZ" sz="1000" dirty="0" smtClean="0"/>
              <a:t>=1280&amp;</a:t>
            </a:r>
            <a:r>
              <a:rPr lang="cs-CZ" sz="1000" dirty="0" err="1" smtClean="0"/>
              <a:t>bih</a:t>
            </a:r>
            <a:r>
              <a:rPr lang="cs-CZ" sz="1000" dirty="0" smtClean="0"/>
              <a:t>=823&amp;</a:t>
            </a:r>
            <a:r>
              <a:rPr lang="cs-CZ" sz="1000" dirty="0" err="1" smtClean="0"/>
              <a:t>tbm</a:t>
            </a:r>
            <a:r>
              <a:rPr lang="cs-CZ" sz="1000" dirty="0" smtClean="0"/>
              <a:t>=</a:t>
            </a:r>
            <a:r>
              <a:rPr lang="cs-CZ" sz="1000" dirty="0" err="1" smtClean="0"/>
              <a:t>isch</a:t>
            </a:r>
            <a:r>
              <a:rPr lang="cs-CZ" sz="1000" dirty="0" smtClean="0"/>
              <a:t>&amp;</a:t>
            </a:r>
            <a:r>
              <a:rPr lang="cs-CZ" sz="1000" dirty="0" err="1" smtClean="0"/>
              <a:t>tbnid</a:t>
            </a:r>
            <a:r>
              <a:rPr lang="cs-CZ" sz="1000" dirty="0" smtClean="0"/>
              <a:t>=20cvMkU5mLQo-M:&amp;</a:t>
            </a:r>
            <a:r>
              <a:rPr lang="cs-CZ" sz="1000" dirty="0" err="1" smtClean="0"/>
              <a:t>imgrefurl</a:t>
            </a:r>
            <a:r>
              <a:rPr lang="cs-CZ" sz="1000" dirty="0" smtClean="0"/>
              <a:t>=http://magazin.ceskenoviny.cz/tema/index_img.php%3Fid%3D125971&amp;docid=SS5vTar9Q27O8M&amp;imgurl=http://i3.cn.cz/1257414473_LevTrockij.jpg&amp;w=640&amp;h=497&amp;ei=KfjEUKWKPNHgtQaDv4CIDw&amp;zoom=1&amp;iact=hc&amp;vpx=684&amp;vpy=165&amp;dur=1359&amp;hovh=198&amp;hovw=255&amp;tx=122&amp;ty=133&amp;sig=111713420243767051081&amp;page=1&amp;tbnh=139&amp;tbnw=179&amp;start=0&amp;ndsp=38&amp;ved=1t:429,r:6,s:0,i:100</a:t>
            </a:r>
            <a:endParaRPr lang="cs-CZ" sz="1000" dirty="0"/>
          </a:p>
        </p:txBody>
      </p:sp>
      <p:sp>
        <p:nvSpPr>
          <p:cNvPr id="6" name="Obdélník 5"/>
          <p:cNvSpPr/>
          <p:nvPr/>
        </p:nvSpPr>
        <p:spPr>
          <a:xfrm>
            <a:off x="323528" y="2420888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000" dirty="0" smtClean="0"/>
              <a:t>http://cs.wikipedia.org/wiki/Soubor:CWRArticleImage.jpg</a:t>
            </a:r>
            <a:endParaRPr lang="cs-CZ" sz="1000" dirty="0"/>
          </a:p>
        </p:txBody>
      </p:sp>
      <p:sp>
        <p:nvSpPr>
          <p:cNvPr id="7" name="Obdélník 6"/>
          <p:cNvSpPr/>
          <p:nvPr/>
        </p:nvSpPr>
        <p:spPr>
          <a:xfrm>
            <a:off x="323528" y="2636912"/>
            <a:ext cx="21098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100" dirty="0" smtClean="0"/>
              <a:t>Program Microsoft Office2007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75</TotalTime>
  <Words>274</Words>
  <Application>Microsoft Office PowerPoint</Application>
  <PresentationFormat>Předvádění na obrazovce (4:3)</PresentationFormat>
  <Paragraphs>42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Snímek 1</vt:lpstr>
      <vt:lpstr>Snímek 2</vt:lpstr>
      <vt:lpstr>Jak se dařilo Rusku za 1. světové války ? </vt:lpstr>
      <vt:lpstr>Kdy a jakou událostí vyvrcholila nespokojenost obyvatelstva v Rusku?</vt:lpstr>
      <vt:lpstr>Kde začala ruská revoluce?</vt:lpstr>
      <vt:lpstr>Který z ruských carů byl donucen  k abdikaci?</vt:lpstr>
      <vt:lpstr>Na fotografii najděte dva muže, kteří naplánovali bolševický převrat v říjnu 1917.</vt:lpstr>
      <vt:lpstr>Jaký osud připravila bolševická propaganda Leninovi  a  Trockému?</vt:lpstr>
      <vt:lpstr>Co je v dějinách Ruska označováno jako symbol VŘSR? </vt:lpstr>
      <vt:lpstr>Ne všichni souhlasili s bolševickým převratem. Popiš danou událost.</vt:lpstr>
      <vt:lpstr>Použité zdroje:</vt:lpstr>
      <vt:lpstr>Snímek 12</vt:lpstr>
    </vt:vector>
  </TitlesOfParts>
  <Company>Hole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Mouse</dc:creator>
  <cp:lastModifiedBy>Mouse</cp:lastModifiedBy>
  <cp:revision>30</cp:revision>
  <dcterms:created xsi:type="dcterms:W3CDTF">2012-12-09T19:47:57Z</dcterms:created>
  <dcterms:modified xsi:type="dcterms:W3CDTF">2012-12-20T08:26:44Z</dcterms:modified>
</cp:coreProperties>
</file>