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VY_32_INOVACE_752_NACISTIČTÍ_POHLAVÁŘI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Nacističtí pohlaváři ve </a:t>
          </a:r>
          <a:r>
            <a:rPr lang="cs-CZ" sz="1800" dirty="0" err="1" smtClean="0"/>
            <a:t>fotogragiích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108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C373D6-1512-41F6-AE1A-38BD5D229D75}" type="presOf" srcId="{757F3AB3-0718-4624-B441-E567A8F0AB56}" destId="{333A1088-737F-45CB-B68E-254E46348037}" srcOrd="0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86B32D0A-364F-471F-A414-0A8D846EFF59}" type="presOf" srcId="{23DE21E6-671D-41EF-A4B8-4CB61DD21CB9}" destId="{D765D62F-75B8-4F0E-BC22-04FC3BAECA31}" srcOrd="1" destOrd="0" presId="urn:microsoft.com/office/officeart/2005/8/layout/target3"/>
    <dgm:cxn modelId="{A87BD477-07DD-43B2-BF52-D6869BF91403}" type="presOf" srcId="{23DE21E6-671D-41EF-A4B8-4CB61DD21CB9}" destId="{20EFD393-BD0F-4866-BD5F-B29A45D964CD}" srcOrd="0" destOrd="0" presId="urn:microsoft.com/office/officeart/2005/8/layout/target3"/>
    <dgm:cxn modelId="{22B65749-22AD-4481-AC47-BA392E8AEE43}" type="presOf" srcId="{B651F6E3-6281-48DB-9319-2AEAFDAE7572}" destId="{6BB5E863-4638-4E1D-BFDE-399D028AC4ED}" srcOrd="1" destOrd="0" presId="urn:microsoft.com/office/officeart/2005/8/layout/target3"/>
    <dgm:cxn modelId="{23515841-FF1D-4CC8-9835-4EEA25314406}" type="presOf" srcId="{D1D4F407-5343-4D3F-B5B9-D407B03CAEB4}" destId="{AED2198E-93D5-4001-81B4-73124B309672}" srcOrd="1" destOrd="0" presId="urn:microsoft.com/office/officeart/2005/8/layout/target3"/>
    <dgm:cxn modelId="{0AEE429B-0890-4E95-B6D0-3F13B2AE9FC7}" type="presOf" srcId="{D1B46980-6531-4606-95E6-44980827E919}" destId="{6140AFEC-043D-4C43-A2F9-D0F5331DF3A3}" srcOrd="0" destOrd="0" presId="urn:microsoft.com/office/officeart/2005/8/layout/target3"/>
    <dgm:cxn modelId="{B3F6C41D-34C4-46BE-B792-E343005BC564}" type="presOf" srcId="{D1D4F407-5343-4D3F-B5B9-D407B03CAEB4}" destId="{D005CE8C-CC26-4C3E-AC11-E15060ECD759}" srcOrd="0" destOrd="0" presId="urn:microsoft.com/office/officeart/2005/8/layout/target3"/>
    <dgm:cxn modelId="{EDD50C3B-3943-46A0-B73C-25B1DE5ED91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457F8C-FA32-41E6-94F9-E878E96BF32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E2AA251-0804-449C-8085-DEED92EF79FD}" type="presOf" srcId="{D8197B8C-B260-4A16-BDF4-0947B075E274}" destId="{5A5FFA88-C948-4069-8E93-59FA12366E83}" srcOrd="1" destOrd="0" presId="urn:microsoft.com/office/officeart/2005/8/layout/target3"/>
    <dgm:cxn modelId="{72B52CD7-2E45-4061-93D8-470512EFF09A}" type="presOf" srcId="{D8197B8C-B260-4A16-BDF4-0947B075E274}" destId="{25B08C86-7E15-44DC-BE7F-FFB55DD49D12}" srcOrd="0" destOrd="0" presId="urn:microsoft.com/office/officeart/2005/8/layout/target3"/>
    <dgm:cxn modelId="{F1699B08-71E9-4E52-A271-D09801A1E850}" type="presParOf" srcId="{333A1088-737F-45CB-B68E-254E46348037}" destId="{F5ABB229-8D3B-4694-996A-96F23CF14429}" srcOrd="0" destOrd="0" presId="urn:microsoft.com/office/officeart/2005/8/layout/target3"/>
    <dgm:cxn modelId="{60D41968-6622-46CF-8FF0-4D4CCC51B3CA}" type="presParOf" srcId="{333A1088-737F-45CB-B68E-254E46348037}" destId="{F41139FD-01EE-4571-8B17-4FB00FC51163}" srcOrd="1" destOrd="0" presId="urn:microsoft.com/office/officeart/2005/8/layout/target3"/>
    <dgm:cxn modelId="{566BE142-DB27-4385-88EE-C9B744C4CA72}" type="presParOf" srcId="{333A1088-737F-45CB-B68E-254E46348037}" destId="{D005CE8C-CC26-4C3E-AC11-E15060ECD759}" srcOrd="2" destOrd="0" presId="urn:microsoft.com/office/officeart/2005/8/layout/target3"/>
    <dgm:cxn modelId="{C443D077-7ADB-45BA-9C71-99C41E11C92F}" type="presParOf" srcId="{333A1088-737F-45CB-B68E-254E46348037}" destId="{2C702D82-9B77-49B7-9568-BB8EB47C3372}" srcOrd="3" destOrd="0" presId="urn:microsoft.com/office/officeart/2005/8/layout/target3"/>
    <dgm:cxn modelId="{8D0764B0-A0E5-49E4-AFA2-DF113FF1E18A}" type="presParOf" srcId="{333A1088-737F-45CB-B68E-254E46348037}" destId="{A52A0455-90FF-4808-ABD0-F02540D31D5A}" srcOrd="4" destOrd="0" presId="urn:microsoft.com/office/officeart/2005/8/layout/target3"/>
    <dgm:cxn modelId="{B4BF25D5-B364-4A13-B517-BEFF41F1BB7F}" type="presParOf" srcId="{333A1088-737F-45CB-B68E-254E46348037}" destId="{6140AFEC-043D-4C43-A2F9-D0F5331DF3A3}" srcOrd="5" destOrd="0" presId="urn:microsoft.com/office/officeart/2005/8/layout/target3"/>
    <dgm:cxn modelId="{1917B70D-3C7B-42BA-9527-8B6AD5166FAD}" type="presParOf" srcId="{333A1088-737F-45CB-B68E-254E46348037}" destId="{9358AC05-5D7D-4327-9F80-1AD486AEA664}" srcOrd="6" destOrd="0" presId="urn:microsoft.com/office/officeart/2005/8/layout/target3"/>
    <dgm:cxn modelId="{A3E21A89-164A-4EF9-A3C4-78062DE3378C}" type="presParOf" srcId="{333A1088-737F-45CB-B68E-254E46348037}" destId="{313FC574-E1CD-4FB4-B054-0B805CE0447D}" srcOrd="7" destOrd="0" presId="urn:microsoft.com/office/officeart/2005/8/layout/target3"/>
    <dgm:cxn modelId="{C4DEC613-6230-4FFA-A3CE-8EF134261A64}" type="presParOf" srcId="{333A1088-737F-45CB-B68E-254E46348037}" destId="{619D679B-A015-4ECF-8348-D1034C574F40}" srcOrd="8" destOrd="0" presId="urn:microsoft.com/office/officeart/2005/8/layout/target3"/>
    <dgm:cxn modelId="{7474D6D7-2493-43CF-A017-A96990C4BD5C}" type="presParOf" srcId="{333A1088-737F-45CB-B68E-254E46348037}" destId="{322283A8-4A27-4CDA-BAE3-F381106A9174}" srcOrd="9" destOrd="0" presId="urn:microsoft.com/office/officeart/2005/8/layout/target3"/>
    <dgm:cxn modelId="{F8E6BFC8-E3A0-4D32-B56F-20BBDF547F60}" type="presParOf" srcId="{333A1088-737F-45CB-B68E-254E46348037}" destId="{FFC9F71D-1B4F-4AD9-A4A6-86ADEFC8AF5C}" srcOrd="10" destOrd="0" presId="urn:microsoft.com/office/officeart/2005/8/layout/target3"/>
    <dgm:cxn modelId="{FD27BC02-5E5F-476D-A776-3F57D8CC61A1}" type="presParOf" srcId="{333A1088-737F-45CB-B68E-254E46348037}" destId="{25B08C86-7E15-44DC-BE7F-FFB55DD49D12}" srcOrd="11" destOrd="0" presId="urn:microsoft.com/office/officeart/2005/8/layout/target3"/>
    <dgm:cxn modelId="{236FAA5F-AD9F-4CE0-81A5-CEB96594611D}" type="presParOf" srcId="{333A1088-737F-45CB-B68E-254E46348037}" destId="{B802C839-24C6-47E7-BAF8-A79343132CBC}" srcOrd="12" destOrd="0" presId="urn:microsoft.com/office/officeart/2005/8/layout/target3"/>
    <dgm:cxn modelId="{01F2474B-5C69-40F3-B39B-523D76B076D4}" type="presParOf" srcId="{333A1088-737F-45CB-B68E-254E46348037}" destId="{10B0AAF3-16BE-4B9A-A567-5D5A0E0FD953}" srcOrd="13" destOrd="0" presId="urn:microsoft.com/office/officeart/2005/8/layout/target3"/>
    <dgm:cxn modelId="{5D71347E-0EF0-4BE6-9525-03D6F80714D1}" type="presParOf" srcId="{333A1088-737F-45CB-B68E-254E46348037}" destId="{20EFD393-BD0F-4866-BD5F-B29A45D964CD}" srcOrd="14" destOrd="0" presId="urn:microsoft.com/office/officeart/2005/8/layout/target3"/>
    <dgm:cxn modelId="{7619FEFF-1D2D-4917-A187-592C2D7928B8}" type="presParOf" srcId="{333A1088-737F-45CB-B68E-254E46348037}" destId="{AED2198E-93D5-4001-81B4-73124B309672}" srcOrd="15" destOrd="0" presId="urn:microsoft.com/office/officeart/2005/8/layout/target3"/>
    <dgm:cxn modelId="{8C380049-082D-4FA8-872C-CAAC3D11C4E6}" type="presParOf" srcId="{333A1088-737F-45CB-B68E-254E46348037}" destId="{2BE915AB-18AA-4053-B92C-3BFC9ED204BB}" srcOrd="16" destOrd="0" presId="urn:microsoft.com/office/officeart/2005/8/layout/target3"/>
    <dgm:cxn modelId="{1A3D069E-71C7-463E-AB3F-C9F93E0C0398}" type="presParOf" srcId="{333A1088-737F-45CB-B68E-254E46348037}" destId="{6BB5E863-4638-4E1D-BFDE-399D028AC4ED}" srcOrd="17" destOrd="0" presId="urn:microsoft.com/office/officeart/2005/8/layout/target3"/>
    <dgm:cxn modelId="{D1465E07-1A0A-4BA1-9C7F-F0238B831877}" type="presParOf" srcId="{333A1088-737F-45CB-B68E-254E46348037}" destId="{5A5FFA88-C948-4069-8E93-59FA12366E83}" srcOrd="18" destOrd="0" presId="urn:microsoft.com/office/officeart/2005/8/layout/target3"/>
    <dgm:cxn modelId="{6B49B64F-0122-4CCE-885C-16C6DA90E430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VY_32_INOVACE_752_NACISTIČTÍ_POHLAVÁŘI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Nacističtí pohlaváři ve </a:t>
          </a:r>
          <a:r>
            <a:rPr lang="cs-CZ" sz="1800" kern="1200" dirty="0" err="1" smtClean="0"/>
            <a:t>fotogragiích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F06BFA2-5EB3-4A1A-B730-17FB3155E91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37A2D27-409A-44EF-80E5-8A677E8CF7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olokaust" TargetMode="External"/><Relationship Id="rId13" Type="http://schemas.openxmlformats.org/officeDocument/2006/relationships/hyperlink" Target="//upload.wikimedia.org/wikipedia/commons/7/79/Bundesarchiv_Bild_183-S72707,_Heinrich_Himmler.jpg" TargetMode="External"/><Relationship Id="rId3" Type="http://schemas.openxmlformats.org/officeDocument/2006/relationships/hyperlink" Target="http://cs.wikipedia.org/wiki/Schutzstaffel" TargetMode="External"/><Relationship Id="rId7" Type="http://schemas.openxmlformats.org/officeDocument/2006/relationships/hyperlink" Target="http://cs.wikipedia.org/wiki/%C5%BDid%C3%A9" TargetMode="External"/><Relationship Id="rId12" Type="http://schemas.openxmlformats.org/officeDocument/2006/relationships/hyperlink" Target="http://cs.wikipedia.org/wiki/Sebevra%C5%BEda" TargetMode="External"/><Relationship Id="rId2" Type="http://schemas.openxmlformats.org/officeDocument/2006/relationships/hyperlink" Target="http://cs.wikipedia.org/wiki/Nacistick%C3%A9_N%C4%9Bmec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inistr_vnitra" TargetMode="External"/><Relationship Id="rId11" Type="http://schemas.openxmlformats.org/officeDocument/2006/relationships/hyperlink" Target="http://cs.wikipedia.org/wiki/Druh%C3%A1_sv%C4%9Btov%C3%A1_v%C3%A1lka" TargetMode="External"/><Relationship Id="rId5" Type="http://schemas.openxmlformats.org/officeDocument/2006/relationships/hyperlink" Target="http://cs.wikipedia.org/wiki/Zbran%C4%9B_SS" TargetMode="External"/><Relationship Id="rId10" Type="http://schemas.openxmlformats.org/officeDocument/2006/relationships/hyperlink" Target="http://cs.wikipedia.org/wiki/Soud" TargetMode="External"/><Relationship Id="rId4" Type="http://schemas.openxmlformats.org/officeDocument/2006/relationships/hyperlink" Target="http://cs.wikipedia.org/wiki/Gestapo" TargetMode="External"/><Relationship Id="rId9" Type="http://schemas.openxmlformats.org/officeDocument/2006/relationships/hyperlink" Target="http://cs.wikipedia.org/wiki/Zlo%C4%8Din" TargetMode="External"/><Relationship Id="rId1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ruh%C3%A1_sv%C4%9Btov%C3%A1_v%C3%A1lka" TargetMode="External"/><Relationship Id="rId3" Type="http://schemas.openxmlformats.org/officeDocument/2006/relationships/hyperlink" Target="http://cs.wikipedia.org/wiki/Ministr" TargetMode="External"/><Relationship Id="rId7" Type="http://schemas.openxmlformats.org/officeDocument/2006/relationships/hyperlink" Target="http://cs.wikipedia.org/wiki/Adolf_Hitler" TargetMode="External"/><Relationship Id="rId2" Type="http://schemas.openxmlformats.org/officeDocument/2006/relationships/hyperlink" Target="http://cs.wikipedia.org/wiki/Gestap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r%C5%A1%C3%A1l" TargetMode="External"/><Relationship Id="rId5" Type="http://schemas.openxmlformats.org/officeDocument/2006/relationships/hyperlink" Target="http://cs.wikipedia.org/wiki/Nacistick%C3%A9_N%C4%9Bmecko" TargetMode="External"/><Relationship Id="rId10" Type="http://schemas.openxmlformats.org/officeDocument/2006/relationships/image" Target="../media/image4.jpeg"/><Relationship Id="rId4" Type="http://schemas.openxmlformats.org/officeDocument/2006/relationships/hyperlink" Target="http://cs.wikipedia.org/wiki/Luftwaffe_(Wehrmacht)" TargetMode="External"/><Relationship Id="rId9" Type="http://schemas.openxmlformats.org/officeDocument/2006/relationships/hyperlink" Target="//upload.wikimedia.org/wikipedia/commons/6/6b/Bundesarchiv_Bild_102-13805,_Hermann_G%C3%B6ring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5/Bundesarchiv_Bild_146-1968-101-20A,_Joseph_Goebbels.jpg" TargetMode="External"/><Relationship Id="rId3" Type="http://schemas.openxmlformats.org/officeDocument/2006/relationships/hyperlink" Target="http://cs.wikipedia.org/wiki/Ministr" TargetMode="External"/><Relationship Id="rId7" Type="http://schemas.openxmlformats.org/officeDocument/2006/relationships/hyperlink" Target="http://cs.wikipedia.org/wiki/Adolf_Hitler" TargetMode="External"/><Relationship Id="rId2" Type="http://schemas.openxmlformats.org/officeDocument/2006/relationships/hyperlink" Target="http://cs.wikipedia.org/wiki/Nacistick%C3%A9_N%C4%9Bmecko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Domobrana" TargetMode="External"/><Relationship Id="rId5" Type="http://schemas.openxmlformats.org/officeDocument/2006/relationships/hyperlink" Target="http://cs.wikipedia.org/wiki/Tot%C3%A1ln%C3%AD_v%C3%A1lka" TargetMode="External"/><Relationship Id="rId4" Type="http://schemas.openxmlformats.org/officeDocument/2006/relationships/hyperlink" Target="http://cs.wikipedia.org/wiki/Propaganda" TargetMode="External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8/Bundesarchiv_Bild_183-1987-0313-507,_Rudolf_Hess.jpg" TargetMode="External"/><Relationship Id="rId2" Type="http://schemas.openxmlformats.org/officeDocument/2006/relationships/hyperlink" Target="http://cs.wikipedia.org/wiki/Schutzstaffe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4%9B_socialistick%C3%A1_n%C4%9Bmeck%C3%A1_d%C4%9Blnick%C3%A1_strana" TargetMode="External"/><Relationship Id="rId2" Type="http://schemas.openxmlformats.org/officeDocument/2006/relationships/hyperlink" Target="http://cs.wikipedia.org/wiki/Adolf_Hitler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0/09/Bundesarchiv_Bild_183-R14128A,_Martin_Bormann.jpg" TargetMode="External"/><Relationship Id="rId4" Type="http://schemas.openxmlformats.org/officeDocument/2006/relationships/hyperlink" Target="http://cs.wikipedia.org/wiki/Ministr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3922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opakování učiva v předmětu Dějepis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9.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pomocí fotografií seznámí s nejvlivnějšími muži nacistického Německa, s jejich válečnými zločiny.  Žáci se zamyslí nad zločiny proti lidskosti během druhé světové války.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Nacističtí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pohlaváři:  H. Himmler, H.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Goring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         J.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Goebbels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R.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Hess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M.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Bormann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29.10.2012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90600"/>
          </a:xfrm>
        </p:spPr>
        <p:txBody>
          <a:bodyPr/>
          <a:lstStyle/>
          <a:p>
            <a:r>
              <a:rPr lang="cs-CZ" b="1" dirty="0" smtClean="0"/>
              <a:t>Heinrich Himmler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byl </a:t>
            </a:r>
            <a:r>
              <a:rPr lang="cs-CZ" sz="2400" dirty="0" smtClean="0">
                <a:hlinkClick r:id="rId2" action="ppaction://hlinkfile" tooltip="Nacistické Německo"/>
              </a:rPr>
              <a:t>říšský</a:t>
            </a:r>
            <a:r>
              <a:rPr lang="cs-CZ" sz="2400" dirty="0" smtClean="0"/>
              <a:t> vůdce </a:t>
            </a:r>
            <a:r>
              <a:rPr lang="cs-CZ" sz="2400" dirty="0" smtClean="0">
                <a:hlinkClick r:id="rId3" action="ppaction://hlinkfile" tooltip="Schutzstaffel"/>
              </a:rPr>
              <a:t>SS</a:t>
            </a:r>
            <a:r>
              <a:rPr lang="cs-CZ" sz="2400" dirty="0" smtClean="0"/>
              <a:t>, šéf </a:t>
            </a:r>
            <a:r>
              <a:rPr lang="cs-CZ" sz="2400" dirty="0" smtClean="0">
                <a:hlinkClick r:id="rId4" action="ppaction://hlinkfile" tooltip="Gestapo"/>
              </a:rPr>
              <a:t>gestapa</a:t>
            </a:r>
            <a:r>
              <a:rPr lang="cs-CZ" sz="2400" dirty="0" smtClean="0"/>
              <a:t>,</a:t>
            </a:r>
          </a:p>
          <a:p>
            <a:pPr>
              <a:buNone/>
            </a:pPr>
            <a:r>
              <a:rPr lang="cs-CZ" sz="2400" dirty="0" smtClean="0"/>
              <a:t> velitel </a:t>
            </a:r>
            <a:r>
              <a:rPr lang="cs-CZ" sz="2400" dirty="0" smtClean="0">
                <a:hlinkClick r:id="rId5" action="ppaction://hlinkfile" tooltip="Zbraně SS"/>
              </a:rPr>
              <a:t>zbraní SS</a:t>
            </a:r>
            <a:r>
              <a:rPr lang="cs-CZ" sz="2400" dirty="0" smtClean="0"/>
              <a:t>, říšský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>
                <a:hlinkClick r:id="rId6" action="ppaction://hlinkfile" tooltip="Ministr vnitra"/>
              </a:rPr>
              <a:t>ministr vnitra</a:t>
            </a:r>
            <a:r>
              <a:rPr lang="cs-CZ" sz="2400" dirty="0" smtClean="0"/>
              <a:t> a organizátor</a:t>
            </a:r>
          </a:p>
          <a:p>
            <a:pPr>
              <a:buNone/>
            </a:pPr>
            <a:r>
              <a:rPr lang="cs-CZ" sz="2400" dirty="0" smtClean="0"/>
              <a:t> hromadného vyvražďování </a:t>
            </a:r>
          </a:p>
          <a:p>
            <a:pPr>
              <a:buNone/>
            </a:pPr>
            <a:r>
              <a:rPr lang="cs-CZ" sz="2400" dirty="0" smtClean="0">
                <a:hlinkClick r:id="rId7" action="ppaction://hlinkfile" tooltip="Židé"/>
              </a:rPr>
              <a:t>Židů</a:t>
            </a:r>
            <a:r>
              <a:rPr lang="cs-CZ" sz="2400" dirty="0" smtClean="0"/>
              <a:t> (</a:t>
            </a:r>
            <a:r>
              <a:rPr lang="cs-CZ" sz="2400" dirty="0" err="1" smtClean="0">
                <a:hlinkClick r:id="rId8" action="ppaction://hlinkfile" tooltip="Holokaust"/>
              </a:rPr>
              <a:t>holokaustu</a:t>
            </a:r>
            <a:r>
              <a:rPr lang="cs-CZ" sz="2400" dirty="0" smtClean="0"/>
              <a:t>). Za své </a:t>
            </a:r>
            <a:r>
              <a:rPr lang="cs-CZ" sz="2400" dirty="0" smtClean="0">
                <a:hlinkClick r:id="rId9" action="ppaction://hlinkfile" tooltip="Zločin"/>
              </a:rPr>
              <a:t>zločiny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nebyl nikdy </a:t>
            </a:r>
            <a:r>
              <a:rPr lang="cs-CZ" sz="2400" dirty="0" smtClean="0">
                <a:hlinkClick r:id="rId10" action="ppaction://hlinkfile" tooltip="Soud"/>
              </a:rPr>
              <a:t>souzen</a:t>
            </a:r>
            <a:r>
              <a:rPr lang="cs-CZ" sz="2400" dirty="0" smtClean="0"/>
              <a:t>, krátce </a:t>
            </a:r>
          </a:p>
          <a:p>
            <a:pPr>
              <a:buNone/>
            </a:pPr>
            <a:r>
              <a:rPr lang="cs-CZ" sz="2400" dirty="0" smtClean="0"/>
              <a:t>po konci </a:t>
            </a:r>
            <a:r>
              <a:rPr lang="cs-CZ" sz="2400" dirty="0" smtClean="0">
                <a:hlinkClick r:id="rId11" action="ppaction://hlinkfile" tooltip="Druhá světová válka"/>
              </a:rPr>
              <a:t>2. světové války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v Evropě spáchal </a:t>
            </a:r>
            <a:r>
              <a:rPr lang="cs-CZ" sz="2400" dirty="0" smtClean="0">
                <a:hlinkClick r:id="rId12" action="ppaction://hlinkfile" tooltip="Sebevražda"/>
              </a:rPr>
              <a:t>sebevraždu</a:t>
            </a:r>
            <a:r>
              <a:rPr lang="cs-CZ" sz="2400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 descr="Soubor:Bundesarchiv Bild 183-S72707, Heinrich Himmler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92080" y="1556792"/>
            <a:ext cx="3168352" cy="46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3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Hermann </a:t>
            </a:r>
            <a:r>
              <a:rPr lang="cs-CZ" b="1" dirty="0" err="1" smtClean="0"/>
              <a:t>Göring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363272" cy="523413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Zakladatel </a:t>
            </a:r>
            <a:r>
              <a:rPr lang="cs-CZ" dirty="0" smtClean="0">
                <a:hlinkClick r:id="rId2" action="ppaction://hlinkfile" tooltip="Gestapo"/>
              </a:rPr>
              <a:t>gestapa</a:t>
            </a:r>
            <a:r>
              <a:rPr lang="cs-CZ" dirty="0" smtClean="0"/>
              <a:t>, </a:t>
            </a:r>
            <a:r>
              <a:rPr lang="cs-CZ" dirty="0" smtClean="0">
                <a:hlinkClick r:id="rId3" action="ppaction://hlinkfile" tooltip="Ministr"/>
              </a:rPr>
              <a:t>ministr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letectví, vrchní velitel </a:t>
            </a:r>
            <a:r>
              <a:rPr lang="cs-CZ" dirty="0" err="1" smtClean="0">
                <a:hlinkClick r:id="rId4" action="ppaction://hlinkfile" tooltip="Luftwaffe (Wehrmacht)"/>
              </a:rPr>
              <a:t>Luftwaffe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>
                <a:hlinkClick r:id="rId5" action="ppaction://hlinkfile" tooltip="Nacistické Německo"/>
              </a:rPr>
              <a:t>říšský</a:t>
            </a:r>
            <a:r>
              <a:rPr lang="cs-CZ" dirty="0" smtClean="0"/>
              <a:t> </a:t>
            </a:r>
            <a:r>
              <a:rPr lang="cs-CZ" dirty="0" smtClean="0">
                <a:hlinkClick r:id="rId6" action="ppaction://hlinkfile" tooltip="Maršál"/>
              </a:rPr>
              <a:t>maršál</a:t>
            </a:r>
            <a:r>
              <a:rPr lang="cs-CZ" dirty="0" smtClean="0"/>
              <a:t>, zástupce </a:t>
            </a:r>
            <a:r>
              <a:rPr lang="cs-CZ" dirty="0" smtClean="0">
                <a:hlinkClick r:id="rId7" action="ppaction://hlinkfile" tooltip="Adolf Hitler"/>
              </a:rPr>
              <a:t>Hitlera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po většinu </a:t>
            </a:r>
            <a:r>
              <a:rPr lang="cs-CZ" dirty="0" smtClean="0">
                <a:hlinkClick r:id="rId8" action="ppaction://hlinkfile" tooltip="Druhá světová válka"/>
              </a:rPr>
              <a:t>druhé světové války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22" name="Picture 2" descr="Soubor:Bundesarchiv Bild 102-13805, Hermann Göring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64088" y="1268760"/>
            <a:ext cx="3024336" cy="49309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Joseph</a:t>
            </a:r>
            <a:r>
              <a:rPr lang="cs-CZ" b="1" dirty="0" smtClean="0"/>
              <a:t> </a:t>
            </a:r>
            <a:r>
              <a:rPr lang="cs-CZ" b="1" dirty="0" err="1" smtClean="0"/>
              <a:t>Goebbels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219200"/>
            <a:ext cx="8229600" cy="49371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byl </a:t>
            </a:r>
            <a:r>
              <a:rPr lang="cs-CZ" dirty="0" smtClean="0">
                <a:hlinkClick r:id="rId2" action="ppaction://hlinkfile" tooltip="Nacistické Německo"/>
              </a:rPr>
              <a:t>říšským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file" tooltip="Ministr"/>
              </a:rPr>
              <a:t>ministrem</a:t>
            </a:r>
            <a:r>
              <a:rPr lang="cs-CZ" dirty="0" smtClean="0"/>
              <a:t> </a:t>
            </a:r>
            <a:r>
              <a:rPr lang="cs-CZ" dirty="0" smtClean="0">
                <a:hlinkClick r:id="rId4" action="ppaction://hlinkfile" tooltip="Propaganda"/>
              </a:rPr>
              <a:t>propagandy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(vedl </a:t>
            </a:r>
            <a:r>
              <a:rPr lang="cs-CZ" i="1" dirty="0" smtClean="0"/>
              <a:t>ministerstvo pro lidovou osvětu </a:t>
            </a:r>
          </a:p>
          <a:p>
            <a:pPr>
              <a:buNone/>
            </a:pPr>
            <a:r>
              <a:rPr lang="cs-CZ" i="1" dirty="0" smtClean="0"/>
              <a:t>a propagandu</a:t>
            </a:r>
            <a:r>
              <a:rPr lang="cs-CZ" dirty="0" smtClean="0"/>
              <a:t>), zmocněnec pro </a:t>
            </a:r>
          </a:p>
          <a:p>
            <a:pPr>
              <a:buNone/>
            </a:pPr>
            <a:r>
              <a:rPr lang="cs-CZ" dirty="0" smtClean="0"/>
              <a:t>vedení </a:t>
            </a:r>
            <a:r>
              <a:rPr lang="cs-CZ" dirty="0" smtClean="0">
                <a:hlinkClick r:id="rId5" action="ppaction://hlinkfile" tooltip="Totální válka"/>
              </a:rPr>
              <a:t>totální války</a:t>
            </a:r>
            <a:r>
              <a:rPr lang="cs-CZ" dirty="0" smtClean="0"/>
              <a:t>, říšský velitel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6" action="ppaction://hlinkfile" tooltip="Domobrana"/>
              </a:rPr>
              <a:t>domobrany</a:t>
            </a:r>
            <a:r>
              <a:rPr lang="cs-CZ" dirty="0" smtClean="0"/>
              <a:t> a jeden z nejbližších </a:t>
            </a:r>
          </a:p>
          <a:p>
            <a:pPr>
              <a:buNone/>
            </a:pPr>
            <a:r>
              <a:rPr lang="cs-CZ" dirty="0" smtClean="0"/>
              <a:t>spolupracovníků </a:t>
            </a:r>
            <a:r>
              <a:rPr lang="cs-CZ" dirty="0" smtClean="0">
                <a:hlinkClick r:id="rId7" action="ppaction://hlinkfile" tooltip="Adolf Hitler"/>
              </a:rPr>
              <a:t>Adolfa Hitlera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5058" name="Picture 2" descr="Soubor:Bundesarchiv Bild 146-1968-101-20A, Joseph Goebbel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1268760"/>
            <a:ext cx="3552515" cy="4968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Rudolf </a:t>
            </a:r>
            <a:r>
              <a:rPr lang="cs-CZ" b="1" dirty="0" err="1" smtClean="0"/>
              <a:t>Hess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byl jmenován vůdcovým </a:t>
            </a:r>
          </a:p>
          <a:p>
            <a:pPr>
              <a:buNone/>
            </a:pPr>
            <a:r>
              <a:rPr lang="cs-CZ" dirty="0" smtClean="0"/>
              <a:t>zástupcem v NSDAP, stal </a:t>
            </a:r>
          </a:p>
          <a:p>
            <a:pPr>
              <a:buNone/>
            </a:pPr>
            <a:r>
              <a:rPr lang="cs-CZ" dirty="0" smtClean="0"/>
              <a:t>se poslancem, </a:t>
            </a:r>
            <a:r>
              <a:rPr lang="cs-CZ" dirty="0" err="1" smtClean="0"/>
              <a:t>obergrupe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err="1" smtClean="0"/>
              <a:t>nführerem</a:t>
            </a:r>
            <a:r>
              <a:rPr lang="cs-CZ" dirty="0" smtClean="0"/>
              <a:t> </a:t>
            </a:r>
            <a:r>
              <a:rPr lang="cs-CZ" dirty="0" smtClean="0">
                <a:hlinkClick r:id="rId2" action="ppaction://hlinkfile" tooltip="Schutzstaffel"/>
              </a:rPr>
              <a:t>SS</a:t>
            </a:r>
            <a:r>
              <a:rPr lang="cs-CZ" dirty="0" smtClean="0"/>
              <a:t> a říšským </a:t>
            </a:r>
          </a:p>
          <a:p>
            <a:pPr>
              <a:buNone/>
            </a:pPr>
            <a:r>
              <a:rPr lang="cs-CZ" dirty="0" smtClean="0"/>
              <a:t>ministrem.</a:t>
            </a:r>
            <a:endParaRPr lang="cs-CZ" dirty="0"/>
          </a:p>
        </p:txBody>
      </p:sp>
      <p:pic>
        <p:nvPicPr>
          <p:cNvPr id="46082" name="Picture 2" descr="Soubor:Bundesarchiv Bild 183-1987-0313-507, Rudolf Hes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268760"/>
            <a:ext cx="3320889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Martin </a:t>
            </a:r>
            <a:r>
              <a:rPr lang="cs-CZ" b="1" dirty="0" err="1" smtClean="0"/>
              <a:t>Bormann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vedoucí kanceláře </a:t>
            </a:r>
            <a:r>
              <a:rPr lang="cs-CZ" dirty="0" smtClean="0">
                <a:hlinkClick r:id="rId2" action="ppaction://hlinkfile" tooltip="Adolf Hitler"/>
              </a:rPr>
              <a:t>Adolfa Hitlera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vedoucí hlavní kanceláře </a:t>
            </a:r>
            <a:r>
              <a:rPr lang="cs-CZ" dirty="0" smtClean="0">
                <a:hlinkClick r:id="rId3" action="ppaction://hlinkfile" tooltip="Národně socialistická německá dělnická strana"/>
              </a:rPr>
              <a:t>NSDAP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v hodnosti říšského </a:t>
            </a:r>
            <a:r>
              <a:rPr lang="cs-CZ" dirty="0" smtClean="0">
                <a:hlinkClick r:id="rId4" action="ppaction://hlinkfile" tooltip="Ministr"/>
              </a:rPr>
              <a:t>ministra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Hitlerův osobní tajemník.</a:t>
            </a:r>
            <a:endParaRPr lang="cs-CZ" dirty="0"/>
          </a:p>
        </p:txBody>
      </p:sp>
      <p:pic>
        <p:nvPicPr>
          <p:cNvPr id="47106" name="Picture 2" descr="Soubor:Bundesarchiv Bild 183-R14128A, Martin Borman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1196752"/>
            <a:ext cx="3384376" cy="5063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484784"/>
            <a:ext cx="60304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http://cs.wikipedia.org/wiki/Soubor:Bundesarchiv_Bild_183-S72707,_Heinrich_Himmler.jpg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611560" y="1700808"/>
            <a:ext cx="61744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http://cs.wikipedia.org/wiki/Soubor:Bundesarchiv_Bild_102-13805,_Hermann_G%C3%B6ring.jpg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611560" y="1916832"/>
            <a:ext cx="56703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http://cs.wikipedia.org/wiki/Soubor:Bundesarchiv_Bild_146-1968-101-20A,_Joseph_Goebbels.jpg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611560" y="2132856"/>
            <a:ext cx="60304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http://cs.wikipedia.org/wiki/Soubor:Bundesarchiv_Bild_183-1987-0313-507,_Rudolf_Hess.jpg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611560" y="2348880"/>
            <a:ext cx="59584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http://cs.wikipedia.org/wiki/Soubor:Bundesarchiv_Bild_183-R14128A,_Martin_Bormann.jpg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611560" y="2564904"/>
            <a:ext cx="182133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60</TotalTime>
  <Words>272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Snímek 1</vt:lpstr>
      <vt:lpstr>Snímek 2</vt:lpstr>
      <vt:lpstr>Heinrich Himmler</vt:lpstr>
      <vt:lpstr>Hermann Göring</vt:lpstr>
      <vt:lpstr>Joseph Goebbels</vt:lpstr>
      <vt:lpstr>Rudolf Hess</vt:lpstr>
      <vt:lpstr>Martin Bormann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22</cp:revision>
  <dcterms:created xsi:type="dcterms:W3CDTF">2012-12-09T21:04:26Z</dcterms:created>
  <dcterms:modified xsi:type="dcterms:W3CDTF">2012-12-20T08:36:14Z</dcterms:modified>
</cp:coreProperties>
</file>