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VY_32_INOVACE_760_HÁDANKY_NAŠÍ_MINULOSTI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MYŠKOVÁ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Historické hádanky osobností meziválečného období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4981A9A1-A706-415E-AFD7-9F6AECB7E8AA}" type="presOf" srcId="{23DE21E6-671D-41EF-A4B8-4CB61DD21CB9}" destId="{D765D62F-75B8-4F0E-BC22-04FC3BAECA31}" srcOrd="1" destOrd="0" presId="urn:microsoft.com/office/officeart/2005/8/layout/target3"/>
    <dgm:cxn modelId="{7F496555-E8D6-4872-9C4B-009559AB48AA}" type="presOf" srcId="{D1B46980-6531-4606-95E6-44980827E919}" destId="{6140AFEC-043D-4C43-A2F9-D0F5331DF3A3}" srcOrd="0" destOrd="0" presId="urn:microsoft.com/office/officeart/2005/8/layout/target3"/>
    <dgm:cxn modelId="{4C6A08D5-D357-4A3E-A246-BCEC3E5DBF70}" type="presOf" srcId="{D1D4F407-5343-4D3F-B5B9-D407B03CAEB4}" destId="{AED2198E-93D5-4001-81B4-73124B309672}" srcOrd="1" destOrd="0" presId="urn:microsoft.com/office/officeart/2005/8/layout/target3"/>
    <dgm:cxn modelId="{18DE0256-562D-42BC-A8C1-9598C9F01803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CE64BAC-3886-4419-9294-B18FA4EF82D1}" type="presOf" srcId="{D8197B8C-B260-4A16-BDF4-0947B075E274}" destId="{5A5FFA88-C948-4069-8E93-59FA12366E83}" srcOrd="1" destOrd="0" presId="urn:microsoft.com/office/officeart/2005/8/layout/target3"/>
    <dgm:cxn modelId="{A1812622-5B90-448D-A995-B4BA50A93361}" type="presOf" srcId="{757F3AB3-0718-4624-B441-E567A8F0AB56}" destId="{333A1088-737F-45CB-B68E-254E46348037}" srcOrd="0" destOrd="0" presId="urn:microsoft.com/office/officeart/2005/8/layout/target3"/>
    <dgm:cxn modelId="{0C54B9A0-9A1E-46AF-89E5-1F154471B58C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D1A16F7-6ED4-4692-AB14-7DCF5146142D}" type="presOf" srcId="{D8197B8C-B260-4A16-BDF4-0947B075E274}" destId="{25B08C86-7E15-44DC-BE7F-FFB55DD49D12}" srcOrd="0" destOrd="0" presId="urn:microsoft.com/office/officeart/2005/8/layout/target3"/>
    <dgm:cxn modelId="{33540920-C509-4F8E-BF0A-57C8B047B987}" type="presOf" srcId="{D1D4F407-5343-4D3F-B5B9-D407B03CAEB4}" destId="{D005CE8C-CC26-4C3E-AC11-E15060ECD759}" srcOrd="0" destOrd="0" presId="urn:microsoft.com/office/officeart/2005/8/layout/target3"/>
    <dgm:cxn modelId="{FEDF0303-AD30-4D1A-94A4-39D116CA0473}" type="presOf" srcId="{D1B46980-6531-4606-95E6-44980827E919}" destId="{2BE915AB-18AA-4053-B92C-3BFC9ED204BB}" srcOrd="1" destOrd="0" presId="urn:microsoft.com/office/officeart/2005/8/layout/target3"/>
    <dgm:cxn modelId="{ED230F63-BA17-4FB0-85DC-67FCDE132361}" type="presOf" srcId="{23DE21E6-671D-41EF-A4B8-4CB61DD21CB9}" destId="{20EFD393-BD0F-4866-BD5F-B29A45D964CD}" srcOrd="0" destOrd="0" presId="urn:microsoft.com/office/officeart/2005/8/layout/target3"/>
    <dgm:cxn modelId="{B03F42A7-218C-4AD7-A94D-CCC9AC07C343}" type="presParOf" srcId="{333A1088-737F-45CB-B68E-254E46348037}" destId="{F5ABB229-8D3B-4694-996A-96F23CF14429}" srcOrd="0" destOrd="0" presId="urn:microsoft.com/office/officeart/2005/8/layout/target3"/>
    <dgm:cxn modelId="{61618AF4-EE86-4AB8-B87B-51D28AECC4B1}" type="presParOf" srcId="{333A1088-737F-45CB-B68E-254E46348037}" destId="{F41139FD-01EE-4571-8B17-4FB00FC51163}" srcOrd="1" destOrd="0" presId="urn:microsoft.com/office/officeart/2005/8/layout/target3"/>
    <dgm:cxn modelId="{9163E0CD-0931-4DA2-AD2A-484162DB27F8}" type="presParOf" srcId="{333A1088-737F-45CB-B68E-254E46348037}" destId="{D005CE8C-CC26-4C3E-AC11-E15060ECD759}" srcOrd="2" destOrd="0" presId="urn:microsoft.com/office/officeart/2005/8/layout/target3"/>
    <dgm:cxn modelId="{87E13243-5B08-44CB-B0E1-561ECB75213E}" type="presParOf" srcId="{333A1088-737F-45CB-B68E-254E46348037}" destId="{2C702D82-9B77-49B7-9568-BB8EB47C3372}" srcOrd="3" destOrd="0" presId="urn:microsoft.com/office/officeart/2005/8/layout/target3"/>
    <dgm:cxn modelId="{7F6EDACE-7431-4544-AF87-677C4001098D}" type="presParOf" srcId="{333A1088-737F-45CB-B68E-254E46348037}" destId="{A52A0455-90FF-4808-ABD0-F02540D31D5A}" srcOrd="4" destOrd="0" presId="urn:microsoft.com/office/officeart/2005/8/layout/target3"/>
    <dgm:cxn modelId="{BE65E622-27F1-42E9-A4EA-1FF643B75451}" type="presParOf" srcId="{333A1088-737F-45CB-B68E-254E46348037}" destId="{6140AFEC-043D-4C43-A2F9-D0F5331DF3A3}" srcOrd="5" destOrd="0" presId="urn:microsoft.com/office/officeart/2005/8/layout/target3"/>
    <dgm:cxn modelId="{E5C15C95-E04D-459D-ABE1-05A3A6BF59BD}" type="presParOf" srcId="{333A1088-737F-45CB-B68E-254E46348037}" destId="{9358AC05-5D7D-4327-9F80-1AD486AEA664}" srcOrd="6" destOrd="0" presId="urn:microsoft.com/office/officeart/2005/8/layout/target3"/>
    <dgm:cxn modelId="{4CA2D06F-86FF-4A84-9ACA-98A9972CDC8A}" type="presParOf" srcId="{333A1088-737F-45CB-B68E-254E46348037}" destId="{313FC574-E1CD-4FB4-B054-0B805CE0447D}" srcOrd="7" destOrd="0" presId="urn:microsoft.com/office/officeart/2005/8/layout/target3"/>
    <dgm:cxn modelId="{C6281C00-6B3F-40ED-B611-ADF19734B852}" type="presParOf" srcId="{333A1088-737F-45CB-B68E-254E46348037}" destId="{619D679B-A015-4ECF-8348-D1034C574F40}" srcOrd="8" destOrd="0" presId="urn:microsoft.com/office/officeart/2005/8/layout/target3"/>
    <dgm:cxn modelId="{89BC8AA6-61DB-4979-93D7-805DA358C43F}" type="presParOf" srcId="{333A1088-737F-45CB-B68E-254E46348037}" destId="{322283A8-4A27-4CDA-BAE3-F381106A9174}" srcOrd="9" destOrd="0" presId="urn:microsoft.com/office/officeart/2005/8/layout/target3"/>
    <dgm:cxn modelId="{791ADDB4-075C-4FFA-8EB4-E74659395C13}" type="presParOf" srcId="{333A1088-737F-45CB-B68E-254E46348037}" destId="{FFC9F71D-1B4F-4AD9-A4A6-86ADEFC8AF5C}" srcOrd="10" destOrd="0" presId="urn:microsoft.com/office/officeart/2005/8/layout/target3"/>
    <dgm:cxn modelId="{93BE5E13-420B-4B22-9443-6F1BB6F5546B}" type="presParOf" srcId="{333A1088-737F-45CB-B68E-254E46348037}" destId="{25B08C86-7E15-44DC-BE7F-FFB55DD49D12}" srcOrd="11" destOrd="0" presId="urn:microsoft.com/office/officeart/2005/8/layout/target3"/>
    <dgm:cxn modelId="{FBED3A34-64CB-4145-8E57-D1552C77161C}" type="presParOf" srcId="{333A1088-737F-45CB-B68E-254E46348037}" destId="{B802C839-24C6-47E7-BAF8-A79343132CBC}" srcOrd="12" destOrd="0" presId="urn:microsoft.com/office/officeart/2005/8/layout/target3"/>
    <dgm:cxn modelId="{5DA079F1-0371-480E-996B-C04948667BC6}" type="presParOf" srcId="{333A1088-737F-45CB-B68E-254E46348037}" destId="{10B0AAF3-16BE-4B9A-A567-5D5A0E0FD953}" srcOrd="13" destOrd="0" presId="urn:microsoft.com/office/officeart/2005/8/layout/target3"/>
    <dgm:cxn modelId="{B9B7D5D2-1488-4634-A146-3B049D78ED1B}" type="presParOf" srcId="{333A1088-737F-45CB-B68E-254E46348037}" destId="{20EFD393-BD0F-4866-BD5F-B29A45D964CD}" srcOrd="14" destOrd="0" presId="urn:microsoft.com/office/officeart/2005/8/layout/target3"/>
    <dgm:cxn modelId="{D3835583-BB8C-4136-B3D4-8ECB1AA4859C}" type="presParOf" srcId="{333A1088-737F-45CB-B68E-254E46348037}" destId="{AED2198E-93D5-4001-81B4-73124B309672}" srcOrd="15" destOrd="0" presId="urn:microsoft.com/office/officeart/2005/8/layout/target3"/>
    <dgm:cxn modelId="{5AFA220D-DD69-4B34-953D-D01712BACFB3}" type="presParOf" srcId="{333A1088-737F-45CB-B68E-254E46348037}" destId="{2BE915AB-18AA-4053-B92C-3BFC9ED204BB}" srcOrd="16" destOrd="0" presId="urn:microsoft.com/office/officeart/2005/8/layout/target3"/>
    <dgm:cxn modelId="{CA40FA02-2EB3-4120-A977-5A08FA481F94}" type="presParOf" srcId="{333A1088-737F-45CB-B68E-254E46348037}" destId="{6BB5E863-4638-4E1D-BFDE-399D028AC4ED}" srcOrd="17" destOrd="0" presId="urn:microsoft.com/office/officeart/2005/8/layout/target3"/>
    <dgm:cxn modelId="{3713433F-DA6E-4865-854A-2011E94A1CF0}" type="presParOf" srcId="{333A1088-737F-45CB-B68E-254E46348037}" destId="{5A5FFA88-C948-4069-8E93-59FA12366E83}" srcOrd="18" destOrd="0" presId="urn:microsoft.com/office/officeart/2005/8/layout/target3"/>
    <dgm:cxn modelId="{C07F8D0C-196D-4EE8-807C-7620C2D49759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035" y="0"/>
          <a:ext cx="6624736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784035" y="0"/>
        <a:ext cx="6624736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4"/>
          <a:ext cx="2844316" cy="28443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4"/>
          <a:ext cx="6624736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MYŠKOVÁ</a:t>
          </a:r>
          <a:endParaRPr lang="cs-CZ" sz="1800" kern="1200" dirty="0"/>
        </a:p>
      </dsp:txBody>
      <dsp:txXfrm>
        <a:off x="1800200" y="576064"/>
        <a:ext cx="6624736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624736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VY_32_INOVACE_760_HÁDANKY_NAŠÍ_MINULOSTI</a:t>
          </a:r>
          <a:endParaRPr lang="cs-CZ" sz="1800" kern="1200" dirty="0"/>
        </a:p>
      </dsp:txBody>
      <dsp:txXfrm>
        <a:off x="1800200" y="1152128"/>
        <a:ext cx="6624736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800200" y="1728192"/>
          <a:ext cx="6624736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Historické hádanky osobností meziválečného období</a:t>
          </a:r>
          <a:endParaRPr lang="cs-CZ" sz="1800" kern="1200" dirty="0"/>
        </a:p>
      </dsp:txBody>
      <dsp:txXfrm>
        <a:off x="1800200" y="1728192"/>
        <a:ext cx="6624736" cy="576064"/>
      </dsp:txXfrm>
    </dsp:sp>
    <dsp:sp modelId="{10B0AAF3-16BE-4B9A-A567-5D5A0E0FD953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800200" y="2304256"/>
          <a:ext cx="6624736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800200" y="2304256"/>
        <a:ext cx="6624736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D78031D-59BF-4829-8221-BA0A266B71C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19E4FFB-4374-4289-8259-F216EFB3C1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78031D-59BF-4829-8221-BA0A266B71C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9E4FFB-4374-4289-8259-F216EFB3C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D78031D-59BF-4829-8221-BA0A266B71C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19E4FFB-4374-4289-8259-F216EFB3C1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78031D-59BF-4829-8221-BA0A266B71C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19E4FFB-4374-4289-8259-F216EFB3C1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78031D-59BF-4829-8221-BA0A266B71C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19E4FFB-4374-4289-8259-F216EFB3C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78031D-59BF-4829-8221-BA0A266B71C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9E4FFB-4374-4289-8259-F216EFB3C1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78031D-59BF-4829-8221-BA0A266B71C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9E4FFB-4374-4289-8259-F216EFB3C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D78031D-59BF-4829-8221-BA0A266B71C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19E4FFB-4374-4289-8259-F216EFB3C1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D78031D-59BF-4829-8221-BA0A266B71C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19E4FFB-4374-4289-8259-F216EFB3C1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78031D-59BF-4829-8221-BA0A266B71C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9E4FFB-4374-4289-8259-F216EFB3C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78031D-59BF-4829-8221-BA0A266B71C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9E4FFB-4374-4289-8259-F216EFB3C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FD78031D-59BF-4829-8221-BA0A266B71C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119E4FFB-4374-4289-8259-F216EFB3C1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a/ad/Andrej_hlinka.jpg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6/6b/H%C3%A1cha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5/57/Jozef_Tiso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6/6a/Traxler_a_Je%C5%BEek-1938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8/82/Heyrovsky_Jaroslav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156022571"/>
              </p:ext>
            </p:extLst>
          </p:nvPr>
        </p:nvGraphicFramePr>
        <p:xfrm>
          <a:off x="251520" y="404664"/>
          <a:ext cx="8424936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5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59700151"/>
              </p:ext>
            </p:extLst>
          </p:nvPr>
        </p:nvGraphicFramePr>
        <p:xfrm>
          <a:off x="1115616" y="1340768"/>
          <a:ext cx="7344816" cy="47120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32403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effectLst/>
                        </a:rPr>
                        <a:t>Anotace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slova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Datum </a:t>
                      </a:r>
                      <a:r>
                        <a:rPr lang="en-US" sz="1800" dirty="0" err="1">
                          <a:effectLst/>
                        </a:rPr>
                        <a:t>vytvoření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 je určen k opakování učiva v předmětu Dějepis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 9.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ročníku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Žáci pomocí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otázek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fotografií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určují osobnosti meziválečného období, zařadí společenské postavení a obor, ve kterém daná osobnost působila, dále pak popíše událost spojenou s osobností, vše 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kontroluje učitel a snaží se na dané téma rozvinout diskusi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E. Beneš,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A. Hlinka, E.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Hácha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Jozef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Tiso,              J. Ježek, J.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Heyrovský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J. Žák.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15.12.2012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7867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smtClean="0"/>
              <a:t>Hádanky naší minulosti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Urči, kdo jsem.</a:t>
            </a:r>
          </a:p>
          <a:p>
            <a:r>
              <a:rPr lang="cs-CZ" dirty="0" smtClean="0"/>
              <a:t>Zařaď mé společenské postavení.</a:t>
            </a:r>
          </a:p>
          <a:p>
            <a:r>
              <a:rPr lang="cs-CZ" dirty="0" smtClean="0"/>
              <a:t>Urči obor – odvětví mého působení.</a:t>
            </a:r>
          </a:p>
          <a:p>
            <a:r>
              <a:rPr lang="cs-CZ" dirty="0" smtClean="0"/>
              <a:t>Popiš událost spojenou s mou osobností.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     Byl jsem jedním z vůdců prvního československého odboje. V období druhé republiky a okupace jsem žil        v exilu.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    Edvard Beneš</a:t>
            </a:r>
            <a:endParaRPr lang="cs-CZ" dirty="0"/>
          </a:p>
        </p:txBody>
      </p:sp>
      <p:pic>
        <p:nvPicPr>
          <p:cNvPr id="1026" name="Picture 2" descr="http://upload.wikimedia.org/wikipedia/commons/9/98/Edvard_Bene%C5%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052736"/>
            <a:ext cx="4104456" cy="52486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46238"/>
            <a:ext cx="8229600" cy="4525962"/>
          </a:xfrm>
        </p:spPr>
        <p:txBody>
          <a:bodyPr/>
          <a:lstStyle/>
          <a:p>
            <a:r>
              <a:rPr lang="cs-CZ" dirty="0" smtClean="0"/>
              <a:t>Byl jsem vůdčí osobností slovenského národního hnutí, zakladatel a vůdce politické strany, která vedla k rozbití ČSR.</a:t>
            </a:r>
          </a:p>
          <a:p>
            <a:endParaRPr lang="cs-CZ" dirty="0" smtClean="0"/>
          </a:p>
          <a:p>
            <a:r>
              <a:rPr lang="cs-CZ" dirty="0" smtClean="0"/>
              <a:t>Andrej Hlinka</a:t>
            </a:r>
            <a:endParaRPr lang="cs-CZ" dirty="0"/>
          </a:p>
        </p:txBody>
      </p:sp>
      <p:pic>
        <p:nvPicPr>
          <p:cNvPr id="17410" name="Picture 2" descr="Soubor:Andrej hlink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764704"/>
            <a:ext cx="4667250" cy="57054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0" y="1646238"/>
            <a:ext cx="8229600" cy="4525962"/>
          </a:xfrm>
        </p:spPr>
        <p:txBody>
          <a:bodyPr/>
          <a:lstStyle/>
          <a:p>
            <a:r>
              <a:rPr lang="cs-CZ" dirty="0" smtClean="0"/>
              <a:t>Stál jsem v čele druhé republiky (1938-1939). Po abdikaci E. Beneše jsem přijal funkci nejvyššího představitele ČSR.</a:t>
            </a:r>
          </a:p>
          <a:p>
            <a:endParaRPr lang="cs-CZ" dirty="0" smtClean="0"/>
          </a:p>
          <a:p>
            <a:r>
              <a:rPr lang="cs-CZ" dirty="0" smtClean="0"/>
              <a:t>Emil </a:t>
            </a:r>
            <a:r>
              <a:rPr lang="cs-CZ" dirty="0" err="1" smtClean="0"/>
              <a:t>Hácha</a:t>
            </a:r>
            <a:endParaRPr lang="cs-CZ" dirty="0"/>
          </a:p>
        </p:txBody>
      </p:sp>
      <p:pic>
        <p:nvPicPr>
          <p:cNvPr id="19458" name="Picture 2" descr="Soubor:Hách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132856"/>
            <a:ext cx="2520280" cy="3888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3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46238"/>
            <a:ext cx="8229600" cy="4525962"/>
          </a:xfrm>
        </p:spPr>
        <p:txBody>
          <a:bodyPr/>
          <a:lstStyle/>
          <a:p>
            <a:r>
              <a:rPr lang="cs-CZ" dirty="0" smtClean="0"/>
              <a:t>Slovenská společnost je dodnes ve vztahu k mé osobě rozdělena. Podílel jsem se na vzniku samostatného Slovenska a zastával nejvyšší </a:t>
            </a:r>
            <a:r>
              <a:rPr lang="cs-CZ" dirty="0" err="1" smtClean="0"/>
              <a:t>pol.funkci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Jozef</a:t>
            </a:r>
            <a:r>
              <a:rPr lang="cs-CZ" dirty="0" smtClean="0"/>
              <a:t> Tiso</a:t>
            </a:r>
            <a:endParaRPr lang="cs-CZ" dirty="0"/>
          </a:p>
        </p:txBody>
      </p:sp>
      <p:pic>
        <p:nvPicPr>
          <p:cNvPr id="20482" name="Picture 2" descr="Soubor:Jozef Tis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772816"/>
            <a:ext cx="3312368" cy="42484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46238"/>
            <a:ext cx="8229600" cy="4525962"/>
          </a:xfrm>
        </p:spPr>
        <p:txBody>
          <a:bodyPr/>
          <a:lstStyle/>
          <a:p>
            <a:r>
              <a:rPr lang="cs-CZ" dirty="0" smtClean="0"/>
              <a:t>Můj život provázela hudba – jazz. Vystudoval jsem pražskou konzervatoř. Proslavil jsem se psaním hudby                   k divadelním hrám, úzce jsem spolupracoval s J. Werichem                       a J. Voskovcem.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Jaroslav Ježek (</a:t>
            </a:r>
            <a:r>
              <a:rPr lang="cs-CZ" dirty="0" err="1" smtClean="0"/>
              <a:t>J.Traxler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21506" name="Picture 2" descr="Soubor:Traxler a Ježek-193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276872"/>
            <a:ext cx="4648200" cy="31908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3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46238"/>
            <a:ext cx="8229600" cy="4525962"/>
          </a:xfrm>
        </p:spPr>
        <p:txBody>
          <a:bodyPr/>
          <a:lstStyle/>
          <a:p>
            <a:r>
              <a:rPr lang="cs-CZ" dirty="0" smtClean="0"/>
              <a:t>Roku 1922 jsem objevil polarografii, což je metoda měření elektrického proudu. Za převratný objev jsem získal Nobelovu cenu za chemii.</a:t>
            </a:r>
          </a:p>
          <a:p>
            <a:endParaRPr lang="cs-CZ" dirty="0" smtClean="0"/>
          </a:p>
          <a:p>
            <a:r>
              <a:rPr lang="cs-CZ" dirty="0" smtClean="0"/>
              <a:t>Jaroslav </a:t>
            </a:r>
            <a:r>
              <a:rPr lang="cs-CZ" dirty="0" err="1" smtClean="0"/>
              <a:t>Heyrovský</a:t>
            </a:r>
            <a:endParaRPr lang="cs-CZ" dirty="0" smtClean="0"/>
          </a:p>
          <a:p>
            <a:r>
              <a:rPr lang="cs-CZ" dirty="0" smtClean="0"/>
              <a:t>( polarograf)</a:t>
            </a:r>
          </a:p>
          <a:p>
            <a:endParaRPr lang="cs-CZ" dirty="0"/>
          </a:p>
        </p:txBody>
      </p:sp>
      <p:pic>
        <p:nvPicPr>
          <p:cNvPr id="22530" name="Picture 2" descr="Soubor:Heyrovsky Jaroslav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620688"/>
            <a:ext cx="4276725" cy="57054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3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646238"/>
            <a:ext cx="8229600" cy="4525962"/>
          </a:xfrm>
        </p:spPr>
        <p:txBody>
          <a:bodyPr/>
          <a:lstStyle/>
          <a:p>
            <a:r>
              <a:rPr lang="cs-CZ" dirty="0" smtClean="0"/>
              <a:t>Dosud oblíbeným filmem pro pamětníky ze školního prostředí je Cesta do hlubin </a:t>
            </a:r>
            <a:r>
              <a:rPr lang="cs-CZ" dirty="0" err="1" smtClean="0"/>
              <a:t>študákovy</a:t>
            </a:r>
            <a:r>
              <a:rPr lang="cs-CZ" dirty="0" smtClean="0"/>
              <a:t> duše, který byl natočen podle mé knihy.</a:t>
            </a:r>
          </a:p>
          <a:p>
            <a:endParaRPr lang="cs-CZ" dirty="0" smtClean="0"/>
          </a:p>
          <a:p>
            <a:r>
              <a:rPr lang="cs-CZ" dirty="0" smtClean="0"/>
              <a:t>Jaroslav Žák</a:t>
            </a:r>
            <a:endParaRPr lang="cs-CZ" dirty="0"/>
          </a:p>
        </p:txBody>
      </p:sp>
      <p:pic>
        <p:nvPicPr>
          <p:cNvPr id="23556" name="Picture 4" descr="Jaroslav Žá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132856"/>
            <a:ext cx="2664296" cy="37444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3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3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dirty="0" smtClean="0"/>
              <a:t>http://upload.wikimedia.org/wikipedia/commons/9/98/Edvard_Bene%C5%A1.jpg</a:t>
            </a:r>
            <a:endParaRPr lang="cs-CZ" sz="1100" dirty="0"/>
          </a:p>
        </p:txBody>
      </p:sp>
      <p:sp>
        <p:nvSpPr>
          <p:cNvPr id="4" name="Obdélník 3"/>
          <p:cNvSpPr/>
          <p:nvPr/>
        </p:nvSpPr>
        <p:spPr>
          <a:xfrm>
            <a:off x="755576" y="1916832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http://cs.wikipedia.org/wiki/Soubor:Andrej_hlinka.jpg</a:t>
            </a:r>
            <a:endParaRPr lang="cs-CZ" sz="1100" dirty="0"/>
          </a:p>
        </p:txBody>
      </p:sp>
      <p:sp>
        <p:nvSpPr>
          <p:cNvPr id="5" name="Obdélník 4"/>
          <p:cNvSpPr/>
          <p:nvPr/>
        </p:nvSpPr>
        <p:spPr>
          <a:xfrm>
            <a:off x="755576" y="2132856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http://cs.wikipedia.org/wiki/Soubor:H%C3%A1cha.jpg</a:t>
            </a:r>
            <a:endParaRPr lang="cs-CZ" sz="1100" dirty="0"/>
          </a:p>
        </p:txBody>
      </p:sp>
      <p:sp>
        <p:nvSpPr>
          <p:cNvPr id="6" name="Obdélník 5"/>
          <p:cNvSpPr/>
          <p:nvPr/>
        </p:nvSpPr>
        <p:spPr>
          <a:xfrm>
            <a:off x="755576" y="2348880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http://cs.wikipedia.org/wiki/Soubor:Jozef_Tiso.jpg</a:t>
            </a:r>
            <a:endParaRPr lang="cs-CZ" sz="1100" dirty="0"/>
          </a:p>
        </p:txBody>
      </p:sp>
      <p:sp>
        <p:nvSpPr>
          <p:cNvPr id="7" name="Obdélník 6"/>
          <p:cNvSpPr/>
          <p:nvPr/>
        </p:nvSpPr>
        <p:spPr>
          <a:xfrm>
            <a:off x="755576" y="2564904"/>
            <a:ext cx="567037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http://cs.wikipedia.org/wiki/Soubor:Traxler_a_Je%C5%BEek-1938.jpg</a:t>
            </a:r>
            <a:endParaRPr lang="cs-CZ" sz="1100" dirty="0"/>
          </a:p>
        </p:txBody>
      </p:sp>
      <p:sp>
        <p:nvSpPr>
          <p:cNvPr id="8" name="Obdélník 7"/>
          <p:cNvSpPr/>
          <p:nvPr/>
        </p:nvSpPr>
        <p:spPr>
          <a:xfrm>
            <a:off x="755576" y="2780928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http://cs.wikipedia.org/wiki/Soubor:Heyrovsky_Jaroslav.jpg</a:t>
            </a:r>
            <a:endParaRPr lang="cs-CZ" sz="1100" dirty="0"/>
          </a:p>
        </p:txBody>
      </p:sp>
      <p:sp>
        <p:nvSpPr>
          <p:cNvPr id="9" name="Obdélník 8"/>
          <p:cNvSpPr/>
          <p:nvPr/>
        </p:nvSpPr>
        <p:spPr>
          <a:xfrm>
            <a:off x="755576" y="2996952"/>
            <a:ext cx="7704856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obrazky.cz/detail?q=jaroslav%20%C5%BE%C3%A1k&amp;offset=1&amp;limit=20&amp;bUrlPar=filter%3D1&amp;resNum=2&amp;ref=http%3A//obrazky.cz/%3Fq%3Dzden%25C4%259Bk%2Bburian%26from%3D21&amp;resID=RIokH1tSnjxrbZr9gPXo8HAUY7IgvQWMVPGkqMkWdCg&amp;imgURL=http%3A//www.cesky-jazyk.cz/cjl/pictures/autori/zak-jaroslav-2n.jpg&amp;pageURL=http%3A//www.cesky-jazyk.cz/zivotopisy/jaroslav-zak.html&amp;imgX=160&amp;imgY=222&amp;imgSize=6&amp;thURL=http%3A//media3.picsearch.com/is%3FRIokH1tSnjxrbZr9gPXo8HAUY7IgvQWMVPGkqMkWdCg&amp;thX=92&amp;thY=128&amp;qNoSite=jaroslav%2B%C5%BE%C3%A1k&amp;siteWWW=&amp;sId=aReL-unkwD-q-GYatkPn</a:t>
            </a:r>
            <a:endParaRPr lang="cs-CZ" sz="1100" dirty="0"/>
          </a:p>
        </p:txBody>
      </p:sp>
      <p:sp>
        <p:nvSpPr>
          <p:cNvPr id="10" name="Obdélník 9"/>
          <p:cNvSpPr/>
          <p:nvPr/>
        </p:nvSpPr>
        <p:spPr>
          <a:xfrm>
            <a:off x="755576" y="4221088"/>
            <a:ext cx="212750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Program Microsoft Office2007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2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112</TotalTime>
  <Words>370</Words>
  <Application>Microsoft Office PowerPoint</Application>
  <PresentationFormat>Předvádění na obrazovce (4:3)</PresentationFormat>
  <Paragraphs>67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Snímek 1</vt:lpstr>
      <vt:lpstr>Snímek 2</vt:lpstr>
      <vt:lpstr>Hádanky naší minulosti</vt:lpstr>
      <vt:lpstr>     </vt:lpstr>
      <vt:lpstr>Snímek 5</vt:lpstr>
      <vt:lpstr>Snímek 6</vt:lpstr>
      <vt:lpstr>Snímek 7</vt:lpstr>
      <vt:lpstr>Snímek 8</vt:lpstr>
      <vt:lpstr>Snímek 9</vt:lpstr>
      <vt:lpstr>Snímek 10</vt:lpstr>
      <vt:lpstr>Použité zdroje:</vt:lpstr>
    </vt:vector>
  </TitlesOfParts>
  <Company>Hole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Mouse</dc:creator>
  <cp:lastModifiedBy>Mouse</cp:lastModifiedBy>
  <cp:revision>30</cp:revision>
  <dcterms:created xsi:type="dcterms:W3CDTF">2012-12-13T19:57:55Z</dcterms:created>
  <dcterms:modified xsi:type="dcterms:W3CDTF">2012-12-20T21:32:54Z</dcterms:modified>
</cp:coreProperties>
</file>