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9" r:id="rId4"/>
    <p:sldId id="259" r:id="rId5"/>
    <p:sldId id="267" r:id="rId6"/>
    <p:sldId id="261" r:id="rId7"/>
    <p:sldId id="268" r:id="rId8"/>
    <p:sldId id="266" r:id="rId9"/>
    <p:sldId id="270" r:id="rId10"/>
    <p:sldId id="265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1B566-F572-4A35-9CF0-A669F06A41B6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EA8A7-CEA2-413C-8DA2-7775DE1B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1B566-F572-4A35-9CF0-A669F06A41B6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EA8A7-CEA2-413C-8DA2-7775DE1B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1B566-F572-4A35-9CF0-A669F06A41B6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EA8A7-CEA2-413C-8DA2-7775DE1B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1B566-F572-4A35-9CF0-A669F06A41B6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EA8A7-CEA2-413C-8DA2-7775DE1B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1B566-F572-4A35-9CF0-A669F06A41B6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EA8A7-CEA2-413C-8DA2-7775DE1B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1B566-F572-4A35-9CF0-A669F06A41B6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EA8A7-CEA2-413C-8DA2-7775DE1B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1B566-F572-4A35-9CF0-A669F06A41B6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EA8A7-CEA2-413C-8DA2-7775DE1B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1B566-F572-4A35-9CF0-A669F06A41B6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EA8A7-CEA2-413C-8DA2-7775DE1B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1B566-F572-4A35-9CF0-A669F06A41B6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EA8A7-CEA2-413C-8DA2-7775DE1B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1B566-F572-4A35-9CF0-A669F06A41B6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EA8A7-CEA2-413C-8DA2-7775DE1B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1B566-F572-4A35-9CF0-A669F06A41B6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EA8A7-CEA2-413C-8DA2-7775DE1B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81B566-F572-4A35-9CF0-A669F06A41B6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EEA8A7-CEA2-413C-8DA2-7775DE1BE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167"/>
            <a:ext cx="7772400" cy="3243284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VY_22_INOVACE_02_</a:t>
            </a:r>
            <a:r>
              <a:rPr lang="cs-CZ" sz="1600" dirty="0" err="1" smtClean="0"/>
              <a:t>Czech</a:t>
            </a:r>
            <a:r>
              <a:rPr lang="cs-CZ" sz="1600" dirty="0" smtClean="0"/>
              <a:t> Krumlov</a:t>
            </a:r>
            <a:r>
              <a:rPr lang="cs-CZ" sz="1600" dirty="0" smtClean="0"/>
              <a:t>_hz2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3.1.2014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8.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zámek, zahrady, fontány.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</a:t>
            </a:r>
            <a:r>
              <a:rPr lang="cs-CZ" sz="1600" dirty="0" smtClean="0"/>
              <a:t>z Českého Krumlova. 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smtClean="0"/>
              <a:t>Financováno z ESF a státního rozpočtu ČR</a:t>
            </a:r>
            <a:endParaRPr lang="cs-CZ" sz="1100" smtClean="0"/>
          </a:p>
          <a:p>
            <a:endParaRPr lang="cs-CZ" sz="110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Czech</a:t>
            </a:r>
            <a:r>
              <a:rPr lang="cs-CZ" dirty="0" smtClean="0"/>
              <a:t> Krumlov.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8680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Czech </a:t>
            </a:r>
            <a:r>
              <a:rPr lang="en-US" sz="2400" dirty="0" err="1" smtClean="0"/>
              <a:t>Krumlov</a:t>
            </a:r>
            <a:r>
              <a:rPr lang="en-US" sz="2400" dirty="0" smtClean="0"/>
              <a:t> Castle is the second largest castle complex in the Czech </a:t>
            </a:r>
            <a:r>
              <a:rPr lang="en-US" sz="2400" dirty="0" smtClean="0"/>
              <a:t>Republic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original</a:t>
            </a:r>
            <a:r>
              <a:rPr lang="cs-CZ" sz="2400" dirty="0" smtClean="0"/>
              <a:t> </a:t>
            </a:r>
            <a:r>
              <a:rPr lang="cs-CZ" sz="2400" dirty="0" err="1" smtClean="0"/>
              <a:t>gothic</a:t>
            </a:r>
            <a:r>
              <a:rPr lang="cs-CZ" sz="2400" dirty="0" smtClean="0"/>
              <a:t> </a:t>
            </a:r>
            <a:r>
              <a:rPr lang="cs-CZ" sz="2400" dirty="0" err="1" smtClean="0"/>
              <a:t>castle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8680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</a:t>
            </a:r>
            <a:r>
              <a:rPr lang="en-US" sz="2400" dirty="0" err="1" smtClean="0"/>
              <a:t>ominating</a:t>
            </a:r>
            <a:r>
              <a:rPr lang="en-US" sz="2400" dirty="0" smtClean="0"/>
              <a:t> tower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72494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River</a:t>
            </a:r>
            <a:r>
              <a:rPr lang="cs-CZ" sz="2400" dirty="0" smtClean="0"/>
              <a:t> Vltava.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428736"/>
            <a:ext cx="8358246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Castle</a:t>
            </a:r>
            <a:r>
              <a:rPr lang="en-US" sz="2400" dirty="0" smtClean="0"/>
              <a:t> </a:t>
            </a:r>
            <a:r>
              <a:rPr lang="en-US" sz="2400" dirty="0" smtClean="0"/>
              <a:t>if growing out of </a:t>
            </a:r>
            <a:r>
              <a:rPr lang="en-US" sz="2400" dirty="0" smtClean="0"/>
              <a:t>rocks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724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Cascade</a:t>
            </a:r>
            <a:r>
              <a:rPr lang="cs-CZ" sz="2400" dirty="0" smtClean="0"/>
              <a:t> </a:t>
            </a:r>
            <a:r>
              <a:rPr lang="cs-CZ" sz="2400" dirty="0" err="1" smtClean="0"/>
              <a:t>Fountain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39014" b="-330"/>
          <a:stretch>
            <a:fillRect/>
          </a:stretch>
        </p:blipFill>
        <p:spPr bwMode="auto">
          <a:xfrm>
            <a:off x="1428728" y="1357298"/>
            <a:ext cx="6357982" cy="5143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Castle garden has an area of ​​10 ha.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428736"/>
            <a:ext cx="8358246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R</a:t>
            </a:r>
            <a:r>
              <a:rPr lang="en-US" sz="2400" dirty="0" smtClean="0"/>
              <a:t>evolving </a:t>
            </a:r>
            <a:r>
              <a:rPr lang="en-US" sz="2400" dirty="0" smtClean="0"/>
              <a:t>auditorium for theater in the open countryside.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</a:t>
            </a:r>
            <a:r>
              <a:rPr lang="cs-CZ" dirty="0" smtClean="0"/>
              <a:t>2014 </a:t>
            </a:r>
            <a:r>
              <a:rPr lang="cs-CZ" dirty="0" smtClean="0"/>
              <a:t>– </a:t>
            </a:r>
            <a:r>
              <a:rPr lang="cs-CZ" dirty="0" smtClean="0"/>
              <a:t>01 </a:t>
            </a:r>
            <a:r>
              <a:rPr lang="cs-CZ" dirty="0" smtClean="0"/>
              <a:t>– </a:t>
            </a:r>
            <a:r>
              <a:rPr lang="cs-CZ" dirty="0" smtClean="0"/>
              <a:t>03)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95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VY_22_INOVACE_02_Czech Krumlov_hz2 Číslo projektu: CZ 1.07/1.4.00/21.3355 Autor: Mgr. Zdena Hanušová Datum tvorby: 3.1.2014 Cílový ročník: 8. ročník Vzdělávací oblast: Anglický jazyk Klíčové slovo: zámek, zahrady, fontány. Anotace: Prezentace fotografií z Českého Krumlova. </vt:lpstr>
      <vt:lpstr>Czech Krumlov.</vt:lpstr>
      <vt:lpstr>Czech Krumlov Castle is the second largest castle complex in the Czech Republic.</vt:lpstr>
      <vt:lpstr>The original gothic castle.</vt:lpstr>
      <vt:lpstr>Dominating tower.</vt:lpstr>
      <vt:lpstr>River Vltava.</vt:lpstr>
      <vt:lpstr>Castle if growing out of rocks.</vt:lpstr>
      <vt:lpstr>Cascade Fountain.</vt:lpstr>
      <vt:lpstr>Castle garden has an area of ​​10 ha.</vt:lpstr>
      <vt:lpstr>Revolving auditorium for theater in the open countryside.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4</cp:revision>
  <dcterms:created xsi:type="dcterms:W3CDTF">2014-01-08T16:25:18Z</dcterms:created>
  <dcterms:modified xsi:type="dcterms:W3CDTF">2014-01-09T20:01:51Z</dcterms:modified>
</cp:coreProperties>
</file>