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3" r:id="rId9"/>
    <p:sldId id="266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6C13C-F698-40D2-BE45-9AB0375F8027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3C93C5-36CC-4A62-BF9E-F0F990BEA8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3C93C5-36CC-4A62-BF9E-F0F990BEA84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D9BF2-AC31-49BD-9C2E-5EADAF746333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324D14-F3AD-46FC-8250-686FF394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VY_22_INOVACE_03_</a:t>
            </a:r>
            <a:r>
              <a:rPr lang="cs-CZ" sz="1600" dirty="0" err="1" smtClean="0"/>
              <a:t>Walk</a:t>
            </a:r>
            <a:r>
              <a:rPr lang="cs-CZ" sz="1600" dirty="0" smtClean="0"/>
              <a:t> Rome</a:t>
            </a:r>
            <a:r>
              <a:rPr lang="cs-CZ" sz="1600" dirty="0" smtClean="0"/>
              <a:t>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4.1.2014</a:t>
            </a:r>
            <a:br>
              <a:rPr lang="cs-CZ" sz="1600" dirty="0" smtClean="0"/>
            </a:br>
            <a:r>
              <a:rPr lang="cs-CZ" sz="1600" b="1" dirty="0" smtClean="0"/>
              <a:t>Cílový </a:t>
            </a:r>
            <a:r>
              <a:rPr lang="cs-CZ" sz="1600" b="1" dirty="0" smtClean="0"/>
              <a:t>ročník</a:t>
            </a:r>
            <a:r>
              <a:rPr lang="cs-CZ" sz="1600" dirty="0" smtClean="0"/>
              <a:t>: </a:t>
            </a:r>
            <a:r>
              <a:rPr lang="cs-CZ" sz="1600" dirty="0" smtClean="0"/>
              <a:t>9.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Vatikán, Pantheon, fontána, oblouk. Koloseum, hrad.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</a:t>
            </a:r>
            <a:r>
              <a:rPr lang="cs-CZ" sz="1600" dirty="0" smtClean="0"/>
              <a:t>z procházky Římem.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</a:t>
            </a:r>
            <a:r>
              <a:rPr lang="cs-CZ" sz="1100" i="1" dirty="0" smtClean="0"/>
              <a:t>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Walk</a:t>
            </a:r>
            <a:r>
              <a:rPr lang="cs-CZ" dirty="0" smtClean="0"/>
              <a:t> </a:t>
            </a:r>
            <a:r>
              <a:rPr lang="cs-CZ" dirty="0" smtClean="0"/>
              <a:t>Rome.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 t="2778" r="10577"/>
          <a:stretch>
            <a:fillRect/>
          </a:stretch>
        </p:blipFill>
        <p:spPr bwMode="auto">
          <a:xfrm>
            <a:off x="428596" y="1571612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Vatican paintings in the Sistine </a:t>
            </a:r>
            <a:r>
              <a:rPr lang="en-US" sz="2400" dirty="0" smtClean="0"/>
              <a:t>Chapel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 r="735" b="11085"/>
          <a:stretch>
            <a:fillRect/>
          </a:stretch>
        </p:blipFill>
        <p:spPr bwMode="auto">
          <a:xfrm>
            <a:off x="500034" y="1428736"/>
            <a:ext cx="8143933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Pantheon original decoration has been preserved about fifty percent.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928" b="14314"/>
          <a:stretch>
            <a:fillRect/>
          </a:stretch>
        </p:blipFill>
        <p:spPr bwMode="auto">
          <a:xfrm>
            <a:off x="500034" y="1428736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</a:t>
            </a:r>
            <a:r>
              <a:rPr lang="cs-CZ" sz="2400" dirty="0" err="1" smtClean="0"/>
              <a:t>ountain</a:t>
            </a:r>
            <a:r>
              <a:rPr lang="en-US" sz="2400" dirty="0" smtClean="0"/>
              <a:t> </a:t>
            </a:r>
            <a:r>
              <a:rPr lang="en-US" sz="2400" dirty="0" err="1" smtClean="0"/>
              <a:t>di</a:t>
            </a:r>
            <a:r>
              <a:rPr lang="en-US" sz="2400" dirty="0" smtClean="0"/>
              <a:t> </a:t>
            </a:r>
            <a:r>
              <a:rPr lang="en-US" sz="2400" dirty="0" err="1" smtClean="0"/>
              <a:t>Trevi</a:t>
            </a:r>
            <a:r>
              <a:rPr lang="en-US" sz="2400" dirty="0" smtClean="0"/>
              <a:t>. People throw coins into the fountain to make them his wish.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500034" y="1428736"/>
            <a:ext cx="8143932" cy="4972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Titus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1594"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</a:t>
            </a:r>
            <a:r>
              <a:rPr lang="en-US" sz="2400" dirty="0" err="1" smtClean="0"/>
              <a:t>Colosseum</a:t>
            </a:r>
            <a:r>
              <a:rPr lang="en-US" sz="2400" dirty="0" smtClean="0"/>
              <a:t> is an elliptical amphitheater in the center of Rome in Italy.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571472" y="1285860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</a:t>
            </a:r>
            <a:r>
              <a:rPr lang="en-US" sz="2400" dirty="0" err="1" smtClean="0"/>
              <a:t>Colosseum</a:t>
            </a:r>
            <a:r>
              <a:rPr lang="en-US" sz="2400" dirty="0" smtClean="0"/>
              <a:t> could hold 50,000 spectators and was used for gladiator contests and public spectacles.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2241"/>
          <a:stretch>
            <a:fillRect/>
          </a:stretch>
        </p:blipFill>
        <p:spPr bwMode="auto">
          <a:xfrm>
            <a:off x="571472" y="1428736"/>
            <a:ext cx="8072494" cy="5114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Forum </a:t>
            </a:r>
            <a:r>
              <a:rPr lang="en-US" sz="2400" dirty="0" err="1" smtClean="0"/>
              <a:t>Romanum</a:t>
            </a:r>
            <a:r>
              <a:rPr lang="en-US" sz="2400" dirty="0" smtClean="0"/>
              <a:t> in the heart of ancient </a:t>
            </a:r>
            <a:r>
              <a:rPr lang="en-US" sz="2400" dirty="0" smtClean="0"/>
              <a:t>Rome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2241"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Castel </a:t>
            </a:r>
            <a:r>
              <a:rPr lang="en-US" sz="2400" dirty="0" err="1" smtClean="0"/>
              <a:t>Sant'Angelo</a:t>
            </a:r>
            <a:r>
              <a:rPr lang="en-US" sz="2400" dirty="0" smtClean="0"/>
              <a:t> earlier also Hadrian's mausoleum is a huge circular building in Rome.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428596" y="1428736"/>
            <a:ext cx="8215370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</a:t>
            </a:r>
            <a:r>
              <a:rPr lang="cs-CZ" dirty="0" smtClean="0"/>
              <a:t>2014 </a:t>
            </a:r>
            <a:r>
              <a:rPr lang="cs-CZ" dirty="0" smtClean="0"/>
              <a:t>– </a:t>
            </a:r>
            <a:r>
              <a:rPr lang="cs-CZ" dirty="0" smtClean="0"/>
              <a:t>01 </a:t>
            </a:r>
            <a:r>
              <a:rPr lang="cs-CZ" dirty="0" smtClean="0"/>
              <a:t>– </a:t>
            </a:r>
            <a:r>
              <a:rPr lang="cs-CZ" dirty="0" smtClean="0"/>
              <a:t>04)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136</Words>
  <Application>Microsoft Office PowerPoint</Application>
  <PresentationFormat>Předvádění na obrazovce (4:3)</PresentationFormat>
  <Paragraphs>16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VY_22_INOVACE_03_Walk Rome_hz2 Číslo projektu: CZ 1.07/1.4.00/21.3355 Autor: Mgr. Zdena Hanušová Datum tvorby: 4.1.2014 Cílový ročník: 9. ročník Vzdělávací oblast: Anglický jazyk Klíčové slovo: Vatikán, Pantheon, fontána, oblouk. Koloseum, hrad. Anotace: Prezentace fotografií z procházky Římem.</vt:lpstr>
      <vt:lpstr>Walk Rome.</vt:lpstr>
      <vt:lpstr>Vatican paintings in the Sistine Chapel.</vt:lpstr>
      <vt:lpstr>Pantheon original decoration has been preserved about fifty percent.</vt:lpstr>
      <vt:lpstr>Fountain di Trevi. People throw coins into the fountain to make them his wish.</vt:lpstr>
      <vt:lpstr>Arch of Titus.</vt:lpstr>
      <vt:lpstr>The Colosseum is an elliptical amphitheater in the center of Rome in Italy.</vt:lpstr>
      <vt:lpstr>The Colosseum could hold 50,000 spectators and was used for gladiator contests and public spectacles.</vt:lpstr>
      <vt:lpstr>Forum Romanum in the heart of ancient Rome.</vt:lpstr>
      <vt:lpstr>Castel Sant'Angelo earlier also Hadrian's mausoleum is a huge circular building in Rome.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2014-01-08T16:11:04Z</dcterms:created>
  <dcterms:modified xsi:type="dcterms:W3CDTF">2014-01-12T15:43:42Z</dcterms:modified>
</cp:coreProperties>
</file>