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59" r:id="rId5"/>
    <p:sldId id="267" r:id="rId6"/>
    <p:sldId id="268" r:id="rId7"/>
    <p:sldId id="260" r:id="rId8"/>
    <p:sldId id="262" r:id="rId9"/>
    <p:sldId id="265" r:id="rId10"/>
    <p:sldId id="269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5C9A1-A88F-4EEA-93CE-D1BD46574291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CA2C0-2BB6-4E01-A558-4C13E7689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5C9A1-A88F-4EEA-93CE-D1BD46574291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CA2C0-2BB6-4E01-A558-4C13E7689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5C9A1-A88F-4EEA-93CE-D1BD46574291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CA2C0-2BB6-4E01-A558-4C13E7689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5C9A1-A88F-4EEA-93CE-D1BD46574291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CA2C0-2BB6-4E01-A558-4C13E7689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5C9A1-A88F-4EEA-93CE-D1BD46574291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CA2C0-2BB6-4E01-A558-4C13E7689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5C9A1-A88F-4EEA-93CE-D1BD46574291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CA2C0-2BB6-4E01-A558-4C13E7689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5C9A1-A88F-4EEA-93CE-D1BD46574291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CA2C0-2BB6-4E01-A558-4C13E7689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5C9A1-A88F-4EEA-93CE-D1BD46574291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CA2C0-2BB6-4E01-A558-4C13E7689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5C9A1-A88F-4EEA-93CE-D1BD46574291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CA2C0-2BB6-4E01-A558-4C13E7689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5C9A1-A88F-4EEA-93CE-D1BD46574291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CA2C0-2BB6-4E01-A558-4C13E7689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5C9A1-A88F-4EEA-93CE-D1BD46574291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CA2C0-2BB6-4E01-A558-4C13E7689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E5C9A1-A88F-4EEA-93CE-D1BD46574291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8CA2C0-2BB6-4E01-A558-4C13E7689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71481"/>
            <a:ext cx="7772400" cy="3028970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VY_22_INOVACE_04_Trenčín_hz2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5.1.2014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6.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zámek, město, </a:t>
            </a:r>
            <a:r>
              <a:rPr lang="cs-CZ" sz="1600" b="1" dirty="0" smtClean="0"/>
              <a:t>hradby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města Trenčín na Slovensku.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Trenčín.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714348" y="1285860"/>
            <a:ext cx="7715304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err="1" smtClean="0"/>
              <a:t>Trenčín</a:t>
            </a:r>
            <a:r>
              <a:rPr lang="en-US" sz="2400" dirty="0" smtClean="0"/>
              <a:t> is a city on the river Vah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28596" y="1357298"/>
            <a:ext cx="8215370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It is one of the oldest Slovak towns.</a:t>
            </a: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28596" y="1428736"/>
            <a:ext cx="8286808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H</a:t>
            </a:r>
            <a:r>
              <a:rPr lang="en-US" sz="2400" dirty="0" smtClean="0"/>
              <a:t>ere was built </a:t>
            </a:r>
            <a:r>
              <a:rPr lang="en-US" sz="2400" dirty="0" err="1" smtClean="0"/>
              <a:t>Tren</a:t>
            </a:r>
            <a:r>
              <a:rPr lang="cs-CZ" sz="2400" dirty="0" smtClean="0"/>
              <a:t>čí</a:t>
            </a:r>
            <a:r>
              <a:rPr lang="en-US" sz="2400" dirty="0" smtClean="0"/>
              <a:t>n Castle.</a:t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28596" y="1428736"/>
            <a:ext cx="8286808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err="1" smtClean="0"/>
              <a:t>Trenčín</a:t>
            </a:r>
            <a:r>
              <a:rPr lang="en-US" sz="2400" dirty="0" smtClean="0"/>
              <a:t> Castle stands on a rocky heights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1428736"/>
            <a:ext cx="8072494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View</a:t>
            </a:r>
            <a:r>
              <a:rPr lang="cs-CZ" sz="2400" dirty="0" smtClean="0"/>
              <a:t> </a:t>
            </a:r>
            <a:r>
              <a:rPr lang="cs-CZ" sz="2400" dirty="0" err="1" smtClean="0"/>
              <a:t>from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tower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214422"/>
            <a:ext cx="7858180" cy="528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Trenčín </a:t>
            </a:r>
            <a:r>
              <a:rPr lang="cs-CZ" sz="2400" dirty="0" err="1" smtClean="0"/>
              <a:t>Castle</a:t>
            </a:r>
            <a:r>
              <a:rPr lang="cs-CZ" sz="2400" dirty="0" smtClean="0"/>
              <a:t> </a:t>
            </a:r>
            <a:r>
              <a:rPr lang="cs-CZ" sz="2400" dirty="0" err="1" smtClean="0"/>
              <a:t>dominates</a:t>
            </a:r>
            <a:r>
              <a:rPr lang="cs-CZ" sz="2400" dirty="0" smtClean="0"/>
              <a:t> </a:t>
            </a:r>
            <a:r>
              <a:rPr lang="cs-CZ" sz="2400" dirty="0" err="1" smtClean="0"/>
              <a:t>Matúšova</a:t>
            </a:r>
            <a:r>
              <a:rPr lang="cs-CZ" sz="2400" dirty="0" smtClean="0"/>
              <a:t> </a:t>
            </a:r>
            <a:r>
              <a:rPr lang="cs-CZ" sz="2400" dirty="0" err="1" smtClean="0"/>
              <a:t>tower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785786" y="1214422"/>
            <a:ext cx="7643866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</a:t>
            </a:r>
            <a:r>
              <a:rPr lang="en-US" sz="2400" dirty="0" err="1" smtClean="0"/>
              <a:t>assive</a:t>
            </a:r>
            <a:r>
              <a:rPr lang="en-US" sz="2400" dirty="0" smtClean="0"/>
              <a:t> fortifications</a:t>
            </a:r>
            <a:r>
              <a:rPr lang="cs-CZ" sz="2400" dirty="0" smtClean="0"/>
              <a:t> /opevnění/</a:t>
            </a:r>
            <a:r>
              <a:rPr lang="en-US" sz="2400" dirty="0" smtClean="0"/>
              <a:t> stretching far into the natural forest cover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71472" y="1357298"/>
            <a:ext cx="8072494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Jewish</a:t>
            </a:r>
            <a:r>
              <a:rPr lang="cs-CZ" sz="2400" dirty="0" smtClean="0"/>
              <a:t> </a:t>
            </a:r>
            <a:r>
              <a:rPr lang="cs-CZ" sz="2400" dirty="0" err="1" smtClean="0"/>
              <a:t>Synagogue</a:t>
            </a:r>
            <a:r>
              <a:rPr lang="cs-CZ" sz="2400" dirty="0" smtClean="0"/>
              <a:t> - </a:t>
            </a:r>
            <a:r>
              <a:rPr lang="cs-CZ" sz="2400" dirty="0" err="1" smtClean="0"/>
              <a:t>historical</a:t>
            </a:r>
            <a:r>
              <a:rPr lang="cs-CZ" sz="2400" dirty="0" smtClean="0"/>
              <a:t> </a:t>
            </a:r>
            <a:r>
              <a:rPr lang="cs-CZ" sz="2400" dirty="0" err="1" smtClean="0"/>
              <a:t>building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1428736"/>
            <a:ext cx="8143932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(2014 – 01 – 05)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108</Words>
  <Application>Microsoft Office PowerPoint</Application>
  <PresentationFormat>Předvádění na obrazovce (4:3)</PresentationFormat>
  <Paragraphs>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VY_22_INOVACE_04_Trenčín_hz2 Číslo projektu: CZ 1.07/1.4.00/21.3355 Autor: Mgr. Zdena Hanušová Datum tvorby: 5.1.2014 Cílový ročník: 6. ročník Vzdělávací oblast: Anglický jazyk Klíčové slovo: zámek, město, hradby Anotace: Prezentace fotografií z města Trenčín na Slovensku.</vt:lpstr>
      <vt:lpstr>Trenčín.</vt:lpstr>
      <vt:lpstr>Trenčín is a city on the river Vah.</vt:lpstr>
      <vt:lpstr>It is one of the oldest Slovak towns.</vt:lpstr>
      <vt:lpstr>Here was built Trenčín Castle. </vt:lpstr>
      <vt:lpstr>Trenčín Castle stands on a rocky heights.</vt:lpstr>
      <vt:lpstr>View from the tower.</vt:lpstr>
      <vt:lpstr>Trenčín Castle dominates Matúšova tower.</vt:lpstr>
      <vt:lpstr>Massive fortifications /opevnění/ stretching far into the natural forest cover.</vt:lpstr>
      <vt:lpstr>Jewish Synagogue - historical building.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Mgr. Miroslav Žalud</cp:lastModifiedBy>
  <cp:revision>5</cp:revision>
  <dcterms:created xsi:type="dcterms:W3CDTF">2014-01-08T19:29:10Z</dcterms:created>
  <dcterms:modified xsi:type="dcterms:W3CDTF">2014-01-12T19:50:24Z</dcterms:modified>
</cp:coreProperties>
</file>