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70" r:id="rId5"/>
    <p:sldId id="267" r:id="rId6"/>
    <p:sldId id="257" r:id="rId7"/>
    <p:sldId id="259" r:id="rId8"/>
    <p:sldId id="263" r:id="rId9"/>
    <p:sldId id="266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4A582-93AC-4543-8317-9D82ECC43D78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35820-D932-4CAC-ACD1-EDB6CFE967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VY_22_INOVACE_06_</a:t>
            </a:r>
            <a:r>
              <a:rPr lang="cs-CZ" sz="1600" dirty="0" err="1" smtClean="0"/>
              <a:t>Dubrovnik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6.1.2014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město</a:t>
            </a:r>
            <a:r>
              <a:rPr lang="cs-CZ" sz="1600" b="1" smtClean="0"/>
              <a:t>, </a:t>
            </a:r>
            <a:r>
              <a:rPr lang="cs-CZ" sz="1600" b="1" smtClean="0"/>
              <a:t>Dubrovník</a:t>
            </a:r>
            <a:r>
              <a:rPr lang="cs-CZ" sz="1600" b="1" dirty="0" smtClean="0"/>
              <a:t>, hradby, UNESCO.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města Dubrovník v Chorvatsku.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000636"/>
            <a:ext cx="3000396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Dubrovnik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Dubrovnik is a Croatian port city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4167" r="56140"/>
          <a:stretch>
            <a:fillRect/>
          </a:stretch>
        </p:blipFill>
        <p:spPr bwMode="auto">
          <a:xfrm>
            <a:off x="2357422" y="1428736"/>
            <a:ext cx="392909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also called "the pearl of the Adriatic".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1979 the town was inscribed on the UNESCO list.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00174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Alley in the old town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City excels in rich vegetation, its parks, gardens and public spaces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010" b="25000"/>
          <a:stretch>
            <a:fillRect/>
          </a:stretch>
        </p:blipFill>
        <p:spPr bwMode="auto">
          <a:xfrm>
            <a:off x="500034" y="1357298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Dubrovnik city walls and fortresses</a:t>
            </a:r>
            <a:r>
              <a:rPr lang="cs-CZ" sz="2400" dirty="0"/>
              <a:t> </a:t>
            </a:r>
            <a:r>
              <a:rPr lang="cs-CZ" sz="2400" dirty="0" smtClean="0"/>
              <a:t>/pevnosti/.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1608" b="30000"/>
          <a:stretch>
            <a:fillRect/>
          </a:stretch>
        </p:blipFill>
        <p:spPr bwMode="auto">
          <a:xfrm>
            <a:off x="500034" y="1428736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the old town also art galleries, exhibition and concert hall.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06)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112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VY_22_INOVACE_06_Dubrovnik_hz2 Číslo projektu: CZ 1.07/1.4.00/21.3355 Autor: Mgr. Zdena Hanušová Datum tvorby: 6.1.2014 Cílový ročník: 8.ročník Vzdělávací oblast: Anglický jazyk Klíčové slovo: město, Dubrovník, hradby, UNESCO. Anotace: Prezentace fotografií z města Dubrovník v Chorvatsku.</vt:lpstr>
      <vt:lpstr>Dubrovnik.</vt:lpstr>
      <vt:lpstr>Dubrovnik is a Croatian port city.</vt:lpstr>
      <vt:lpstr>It is also called "the pearl of the Adriatic".</vt:lpstr>
      <vt:lpstr>In 1979 the town was inscribed on the UNESCO list.</vt:lpstr>
      <vt:lpstr>Alley in the old town.</vt:lpstr>
      <vt:lpstr>City excels in rich vegetation, its parks, gardens and public spaces.</vt:lpstr>
      <vt:lpstr>Dubrovnik city walls and fortresses /pevnosti/.</vt:lpstr>
      <vt:lpstr>In the old town also art galleries, exhibition and concert hall.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VY_22_INOVACE_06_Dubrovnik_hz2 Číslo projektu: CZ 1.07/1.4.00/21.3355 Autor: Mgr. Zdena Hanušová Datum tvorby: 6.1.2014 Cílový ročník: 8.ročník Vzdělávací oblast: Anglický jazyk Klíčové slovo: město, Dobrovník, hradby, UNESCO. Anotace: Prezentace fotografií z města Dubrovník v Chorvatsku.</dc:title>
  <dc:creator>Losan</dc:creator>
  <cp:lastModifiedBy>Mgr. Miroslav Žalud</cp:lastModifiedBy>
  <cp:revision>3</cp:revision>
  <dcterms:created xsi:type="dcterms:W3CDTF">2014-01-12T17:08:53Z</dcterms:created>
  <dcterms:modified xsi:type="dcterms:W3CDTF">2014-01-12T19:55:45Z</dcterms:modified>
</cp:coreProperties>
</file>