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60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4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Kategorie:Megalitick%C3%A9_stavb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blízkovýchodní a perské starověké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Malá Asie, Blízký východ, Chetité, Féničané, Persie, Persepolis, volutová hlavice, tumulus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Blízký východ a Persie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VY_32_INOVACE_46_918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00808"/>
            <a:ext cx="75608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Jedny z nejstarších trvalých lidských sídel – již z 8. tisíciletí př. n. l.,</a:t>
            </a:r>
          </a:p>
          <a:p>
            <a:r>
              <a:rPr lang="cs-CZ" sz="2400" dirty="0" smtClean="0"/>
              <a:t>nejvýznamnější chetitská říše cca 1900 – 1200 př. n. l., potom nástupnické městské státy např. Lýdie, </a:t>
            </a:r>
            <a:r>
              <a:rPr lang="cs-CZ" sz="2400" dirty="0" err="1" smtClean="0"/>
              <a:t>Lýkie</a:t>
            </a:r>
            <a:r>
              <a:rPr lang="cs-CZ" sz="2400" dirty="0" smtClean="0"/>
              <a:t>, </a:t>
            </a:r>
            <a:r>
              <a:rPr lang="cs-CZ" sz="2400" dirty="0" err="1" smtClean="0"/>
              <a:t>Kárie</a:t>
            </a:r>
            <a:r>
              <a:rPr lang="cs-CZ" sz="2400" dirty="0" smtClean="0"/>
              <a:t>, Frýgie, </a:t>
            </a:r>
            <a:r>
              <a:rPr lang="cs-CZ" sz="2400" dirty="0" err="1" smtClean="0"/>
              <a:t>Urartu</a:t>
            </a:r>
            <a:endParaRPr lang="cs-CZ" sz="2400" dirty="0" smtClean="0"/>
          </a:p>
          <a:p>
            <a:r>
              <a:rPr lang="cs-CZ" sz="2400" dirty="0" smtClean="0"/>
              <a:t>kámen, dřevo, nepálené cihly,</a:t>
            </a:r>
          </a:p>
          <a:p>
            <a:r>
              <a:rPr lang="cs-CZ" sz="2400" dirty="0" smtClean="0"/>
              <a:t>opevněná města, městské paláce, chrámy, skalní hroby – přepis dřevěné tektoniky do kamene, </a:t>
            </a:r>
            <a:r>
              <a:rPr lang="cs-CZ" sz="2400" dirty="0" err="1" smtClean="0"/>
              <a:t>tumulové</a:t>
            </a:r>
            <a:r>
              <a:rPr lang="cs-CZ" sz="2400" dirty="0" smtClean="0"/>
              <a:t> hroby – tumulus,</a:t>
            </a:r>
          </a:p>
          <a:p>
            <a:r>
              <a:rPr lang="cs-CZ" sz="2400" dirty="0" err="1" smtClean="0"/>
              <a:t>Chatušaš</a:t>
            </a:r>
            <a:r>
              <a:rPr lang="cs-CZ" sz="2400" dirty="0" smtClean="0"/>
              <a:t> – hlavní město chetitské říše</a:t>
            </a:r>
          </a:p>
          <a:p>
            <a:endParaRPr lang="cs-CZ" sz="24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3609761" y="404664"/>
            <a:ext cx="186140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Malá Asie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60648"/>
            <a:ext cx="4464496" cy="60535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3" y="0"/>
            <a:ext cx="7292947" cy="6381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27584" y="1700808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Dnešní oblast Libanonu + osady po téměř celém středomoří,</a:t>
            </a:r>
          </a:p>
          <a:p>
            <a:r>
              <a:rPr lang="cs-CZ" sz="2400" dirty="0" smtClean="0"/>
              <a:t>obchodníci a zdatní mořeplavci,</a:t>
            </a:r>
          </a:p>
          <a:p>
            <a:r>
              <a:rPr lang="cs-CZ" sz="2400" dirty="0" smtClean="0"/>
              <a:t>zdivo z dusaného vápna, kamenné zdivo na maltu, obří kamenné kvádry na chrámy apod.,</a:t>
            </a:r>
          </a:p>
          <a:p>
            <a:r>
              <a:rPr lang="cs-CZ" sz="2400" dirty="0" smtClean="0"/>
              <a:t>od konce 3. tisíciletí př. n. l. silně opevněná města (kyklopské zdivo) – </a:t>
            </a:r>
            <a:r>
              <a:rPr lang="cs-CZ" sz="2400" dirty="0" err="1" smtClean="0"/>
              <a:t>Byblos</a:t>
            </a:r>
            <a:r>
              <a:rPr lang="cs-CZ" sz="2400" dirty="0" smtClean="0"/>
              <a:t>, </a:t>
            </a:r>
            <a:r>
              <a:rPr lang="cs-CZ" sz="2400" dirty="0" err="1" smtClean="0"/>
              <a:t>Sidón</a:t>
            </a:r>
            <a:r>
              <a:rPr lang="cs-CZ" sz="2400" dirty="0" smtClean="0"/>
              <a:t>, Kartágo,</a:t>
            </a:r>
          </a:p>
          <a:p>
            <a:r>
              <a:rPr lang="cs-CZ" sz="2400" dirty="0" smtClean="0"/>
              <a:t>podzemní hrobky pod obytnými domy, volně stojící náhrobky v krajině,</a:t>
            </a:r>
          </a:p>
          <a:p>
            <a:r>
              <a:rPr lang="cs-CZ" sz="2400" dirty="0" smtClean="0"/>
              <a:t>eklektický charakter architektury- výběr prvků z různých slohů a jejich kombinace na jedné stavbě,</a:t>
            </a:r>
          </a:p>
          <a:p>
            <a:r>
              <a:rPr lang="cs-CZ" sz="2400" dirty="0" smtClean="0"/>
              <a:t>volutová hlavice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853228" y="404664"/>
            <a:ext cx="137447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Fénicie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7" name="Obrázek 6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3796" y="1221183"/>
            <a:ext cx="5718444" cy="40080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700808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Území dnešního Íránu jádrem říše,</a:t>
            </a:r>
          </a:p>
          <a:p>
            <a:r>
              <a:rPr lang="cs-CZ" sz="2400" dirty="0" smtClean="0"/>
              <a:t>počátky městských států od 5. tisíciletí př. n. l., vrchol kultury 559 – 330 př. n. l. - </a:t>
            </a:r>
            <a:r>
              <a:rPr lang="cs-CZ" sz="2400" dirty="0" err="1" smtClean="0"/>
              <a:t>Achajmenovci</a:t>
            </a:r>
            <a:endParaRPr lang="cs-CZ" sz="2400" dirty="0" smtClean="0"/>
          </a:p>
          <a:p>
            <a:r>
              <a:rPr lang="cs-CZ" sz="2400" dirty="0" smtClean="0"/>
              <a:t>kámen, dřevo, nepálené i pálené cihly, kombinace kamenných sloupů a dřevěných stropů – větší rozestupy, vyšší a štíhlejší sloupy,</a:t>
            </a:r>
          </a:p>
          <a:p>
            <a:r>
              <a:rPr lang="cs-CZ" sz="2400" dirty="0" smtClean="0"/>
              <a:t>silný vliv </a:t>
            </a:r>
            <a:r>
              <a:rPr lang="cs-CZ" sz="2400" dirty="0" err="1" smtClean="0"/>
              <a:t>mezopotámské</a:t>
            </a:r>
            <a:r>
              <a:rPr lang="cs-CZ" sz="2400" dirty="0" smtClean="0"/>
              <a:t> architektury a osobitý sloh vzniklý na politickou objednávku,</a:t>
            </a:r>
          </a:p>
          <a:p>
            <a:r>
              <a:rPr lang="cs-CZ" sz="2400" dirty="0" smtClean="0"/>
              <a:t>opevněná města, palácové čtvrti, kvalitní silnice, vodní nádrže a kanály, </a:t>
            </a:r>
            <a:r>
              <a:rPr lang="cs-CZ" sz="2400" dirty="0" err="1" smtClean="0"/>
              <a:t>kanáty</a:t>
            </a:r>
            <a:r>
              <a:rPr lang="cs-CZ" sz="2400" dirty="0" smtClean="0"/>
              <a:t> – podzemní štoly na pitnou vodu</a:t>
            </a:r>
          </a:p>
          <a:p>
            <a:r>
              <a:rPr lang="cs-CZ" sz="2400" dirty="0" smtClean="0"/>
              <a:t>Hlavní města </a:t>
            </a:r>
            <a:r>
              <a:rPr lang="cs-CZ" sz="2400" dirty="0" err="1" smtClean="0"/>
              <a:t>Ekbatana</a:t>
            </a:r>
            <a:r>
              <a:rPr lang="cs-CZ" sz="2400" dirty="0" smtClean="0"/>
              <a:t> a Persepolis, </a:t>
            </a:r>
            <a:r>
              <a:rPr lang="cs-CZ" sz="2400" dirty="0" err="1" smtClean="0"/>
              <a:t>Pasargady</a:t>
            </a:r>
            <a:r>
              <a:rPr lang="cs-CZ" sz="2400" dirty="0" smtClean="0"/>
              <a:t>, </a:t>
            </a:r>
            <a:r>
              <a:rPr lang="cs-CZ" sz="2400" dirty="0" err="1" smtClean="0"/>
              <a:t>Súsy</a:t>
            </a:r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3932959" y="404664"/>
            <a:ext cx="121501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Persie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4" name="Obrázek 3" descr="25 - PERS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46418"/>
            <a:ext cx="4464496" cy="6355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5" name="Obrázek 4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31845"/>
            <a:ext cx="4248472" cy="62590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charakterizuj architekturu Malé Asie, Fénicie a Persie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datuj architekturu Malé Asie, Fénicie a Persie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lokalizuj Malou Asii, Fénicii a Persii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eklektismus, uveď příklady z jiných období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628800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</a:t>
            </a:r>
            <a:r>
              <a:rPr lang="cs-CZ" sz="2000" dirty="0" smtClean="0"/>
              <a:t>. Praha: Vydavatelství ČVUT, 1978. ISBN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 </a:t>
            </a:r>
            <a:r>
              <a:rPr lang="cs-CZ" sz="2000" dirty="0" smtClean="0">
                <a:hlinkClick r:id="rId4"/>
              </a:rPr>
              <a:t>http://</a:t>
            </a:r>
            <a:r>
              <a:rPr lang="cs-CZ" sz="2000" smtClean="0">
                <a:hlinkClick r:id="rId4"/>
              </a:rPr>
              <a:t>cs.wikipedia.org/wiki/Kategorie:Megalitick%C3%A9_stavby</a:t>
            </a:r>
            <a:r>
              <a:rPr lang="cs-CZ" sz="2000" smtClean="0"/>
              <a:t>  </a:t>
            </a:r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1441</TotalTime>
  <Words>491</Words>
  <Application>Microsoft Office PowerPoint</Application>
  <PresentationFormat>Předvádění na obrazovce (4:3)</PresentationFormat>
  <Paragraphs>82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95</cp:revision>
  <dcterms:created xsi:type="dcterms:W3CDTF">2010-11-01T23:40:31Z</dcterms:created>
  <dcterms:modified xsi:type="dcterms:W3CDTF">2014-01-12T17:18:25Z</dcterms:modified>
</cp:coreProperties>
</file>