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6" r:id="rId2"/>
    <p:sldId id="257" r:id="rId3"/>
    <p:sldId id="264" r:id="rId4"/>
    <p:sldId id="265" r:id="rId5"/>
    <p:sldId id="271" r:id="rId6"/>
    <p:sldId id="270" r:id="rId7"/>
    <p:sldId id="272" r:id="rId8"/>
    <p:sldId id="273" r:id="rId9"/>
    <p:sldId id="274" r:id="rId10"/>
    <p:sldId id="259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5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s.wikipedia.org/wiki/M%C3%ADnojsk%C3%A1_civiliza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750202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 shrnutí nejstarší antické architektury v </a:t>
                      </a:r>
                      <a:r>
                        <a:rPr lang="cs-CZ" sz="120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Egejské oblasti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Kréta, Mykény,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Tiryns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Trója,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Knóssos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labyrint, kyklopské zdivo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Počátky antiky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VY_32_INOVACE_46_920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856357"/>
            <a:ext cx="756084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Kréta, Trója, Mykény, Řecko, Etrurie, Řím,</a:t>
            </a:r>
          </a:p>
          <a:p>
            <a:r>
              <a:rPr lang="cs-CZ" sz="2400" b="1" dirty="0" smtClean="0"/>
              <a:t>Kréta (Minojská architektura):</a:t>
            </a:r>
          </a:p>
          <a:p>
            <a:r>
              <a:rPr lang="cs-CZ" sz="2400" dirty="0" smtClean="0"/>
              <a:t>od poloviny 3. tis. př. n. l. do 1200 př. n. l.,</a:t>
            </a:r>
          </a:p>
          <a:p>
            <a:r>
              <a:rPr lang="cs-CZ" sz="2400" dirty="0" smtClean="0"/>
              <a:t>cihly nepálené, kámen, olivové dřevo, štukované zdivo, nástěnné fresky</a:t>
            </a:r>
          </a:p>
          <a:p>
            <a:r>
              <a:rPr lang="cs-CZ" sz="2400" dirty="0" smtClean="0"/>
              <a:t>neopevněná města, absence samostatných chrámů, kanalizace, vodovody, sportoviště,</a:t>
            </a:r>
          </a:p>
          <a:p>
            <a:r>
              <a:rPr lang="cs-CZ" sz="2400" dirty="0" smtClean="0"/>
              <a:t>sloup s trojdělením, dolů se zužující</a:t>
            </a:r>
          </a:p>
          <a:p>
            <a:r>
              <a:rPr lang="cs-CZ" sz="2400" dirty="0" smtClean="0"/>
              <a:t>hlavní město </a:t>
            </a:r>
            <a:r>
              <a:rPr lang="cs-CZ" sz="2400" dirty="0" err="1" smtClean="0"/>
              <a:t>Knóssos</a:t>
            </a:r>
            <a:r>
              <a:rPr lang="cs-CZ" sz="2400" dirty="0" smtClean="0"/>
              <a:t> </a:t>
            </a:r>
            <a:r>
              <a:rPr lang="cs-CZ" sz="2400" dirty="0" smtClean="0"/>
              <a:t>s královským palácem Labyrintem,</a:t>
            </a:r>
          </a:p>
          <a:p>
            <a:r>
              <a:rPr lang="cs-CZ" sz="2400" dirty="0" smtClean="0"/>
              <a:t>Mykény:</a:t>
            </a:r>
          </a:p>
          <a:p>
            <a:r>
              <a:rPr lang="cs-CZ" sz="2400" dirty="0" smtClean="0"/>
              <a:t>podobná charakteristika jako krétská architektura, ale mladší, cca 15. století př. n. l. až 1200 př. n. l.,</a:t>
            </a:r>
          </a:p>
          <a:p>
            <a:r>
              <a:rPr lang="cs-CZ" sz="2400" dirty="0" smtClean="0"/>
              <a:t>opevněné hrady např. Mykény se Lví bránou a pokladnicí </a:t>
            </a:r>
            <a:r>
              <a:rPr lang="cs-CZ" sz="2400" dirty="0" err="1" smtClean="0"/>
              <a:t>Atreovou</a:t>
            </a:r>
            <a:r>
              <a:rPr lang="cs-CZ" sz="2400" dirty="0" smtClean="0"/>
              <a:t> (</a:t>
            </a:r>
            <a:r>
              <a:rPr lang="cs-CZ" sz="2400" dirty="0" err="1" smtClean="0"/>
              <a:t>Agamemnónova</a:t>
            </a:r>
            <a:r>
              <a:rPr lang="cs-CZ" sz="2400" dirty="0" smtClean="0"/>
              <a:t> zlatá maska), </a:t>
            </a:r>
            <a:r>
              <a:rPr lang="cs-CZ" sz="2400" dirty="0" err="1" smtClean="0"/>
              <a:t>Tiryns</a:t>
            </a:r>
            <a:r>
              <a:rPr lang="cs-CZ" sz="2400" dirty="0" smtClean="0"/>
              <a:t> na Peloponésu,</a:t>
            </a:r>
          </a:p>
          <a:p>
            <a:r>
              <a:rPr lang="cs-CZ" sz="2400" dirty="0" smtClean="0"/>
              <a:t>kyklopské zdivo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701521" y="404664"/>
            <a:ext cx="167789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Antika – 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476672"/>
            <a:ext cx="7671327" cy="459629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260647"/>
            <a:ext cx="4896544" cy="621783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251864"/>
            <a:ext cx="6759519" cy="610046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10880" y="188640"/>
            <a:ext cx="7045386" cy="61206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10880" y="712641"/>
            <a:ext cx="7045386" cy="50726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5197" y="836712"/>
            <a:ext cx="7969272" cy="432332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15539" y="332656"/>
            <a:ext cx="7104789" cy="53285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jmenuj kultury, které patří do antiky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charakterizuj architekturu nejstarší antiky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vysvětli pojem kyklopské zdivo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uveď některé památky</a:t>
            </a:r>
          </a:p>
        </p:txBody>
      </p:sp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772816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smtClean="0"/>
              <a:t>HANUŠ, Karel a Marie BENEŠOVÁ. </a:t>
            </a:r>
            <a:r>
              <a:rPr lang="cs-CZ" sz="2000" i="1" dirty="0" smtClean="0"/>
              <a:t>Vývoj architektury a umění I</a:t>
            </a:r>
            <a:r>
              <a:rPr lang="cs-CZ" sz="2000" dirty="0" smtClean="0"/>
              <a:t>. Praha: Vydavatelství ČVUT, 1978. ISBN 000.</a:t>
            </a:r>
          </a:p>
          <a:p>
            <a:endParaRPr lang="cs-CZ" sz="2000" i="1" dirty="0" smtClean="0"/>
          </a:p>
          <a:p>
            <a:r>
              <a:rPr lang="cs-CZ" sz="2000" dirty="0" smtClean="0"/>
              <a:t>fotografie: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2014-01-12].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z: </a:t>
            </a:r>
            <a:r>
              <a:rPr lang="cs-CZ" sz="2000" dirty="0" smtClean="0">
                <a:hlinkClick r:id="rId4"/>
              </a:rPr>
              <a:t>http://cs.wikipedia.org/wiki/M%C3%ADnojsk%C3%A1_civilizace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1574</TotalTime>
  <Words>331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</cp:lastModifiedBy>
  <cp:revision>111</cp:revision>
  <dcterms:created xsi:type="dcterms:W3CDTF">2010-11-01T23:40:31Z</dcterms:created>
  <dcterms:modified xsi:type="dcterms:W3CDTF">2014-01-12T17:18:17Z</dcterms:modified>
</cp:coreProperties>
</file>