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7"/>
  </p:notesMasterIdLst>
  <p:sldIdLst>
    <p:sldId id="265" r:id="rId2"/>
    <p:sldId id="264" r:id="rId3"/>
    <p:sldId id="258" r:id="rId4"/>
    <p:sldId id="259" r:id="rId5"/>
    <p:sldId id="270" r:id="rId6"/>
    <p:sldId id="272" r:id="rId7"/>
    <p:sldId id="273" r:id="rId8"/>
    <p:sldId id="275" r:id="rId9"/>
    <p:sldId id="277" r:id="rId10"/>
    <p:sldId id="278" r:id="rId11"/>
    <p:sldId id="279" r:id="rId12"/>
    <p:sldId id="268" r:id="rId13"/>
    <p:sldId id="269" r:id="rId14"/>
    <p:sldId id="271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F7DBDF-66AA-4058-96A8-3C6C0BC15DA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DD197B-6D50-435D-A018-F720C5CE1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DD197B-6D50-435D-A018-F720C5CE182D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137D824-1C69-491B-B232-CEDDA582BBEE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BFE62D3-2065-4A17-95F6-5DBBE6699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newsflash/>
    <p:sndAc>
      <p:stSnd>
        <p:snd r:embed="rId13" name="chimes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650" y="260648"/>
            <a:ext cx="74898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cs-CZ" sz="3200" b="1" dirty="0">
              <a:solidFill>
                <a:schemeClr val="bg1">
                  <a:lumMod val="20000"/>
                  <a:lumOff val="80000"/>
                </a:schemeClr>
              </a:solidFill>
              <a:latin typeface="Tahoma" charset="0"/>
            </a:endParaRPr>
          </a:p>
          <a:p>
            <a:pPr>
              <a:defRPr/>
            </a:pPr>
            <a:r>
              <a:rPr lang="cs-CZ" sz="3200" b="1" dirty="0">
                <a:solidFill>
                  <a:schemeClr val="bg1">
                    <a:lumMod val="20000"/>
                    <a:lumOff val="80000"/>
                  </a:schemeClr>
                </a:solidFill>
                <a:latin typeface="Georgia" pitchFamily="18" charset="0"/>
              </a:rPr>
              <a:t> </a:t>
            </a:r>
            <a:r>
              <a:rPr lang="cs-CZ" sz="3200" b="1" dirty="0">
                <a:solidFill>
                  <a:srgbClr val="FF0000"/>
                </a:solidFill>
                <a:latin typeface="Georgia" pitchFamily="18" charset="0"/>
              </a:rPr>
              <a:t>DIGITÁLNÍ UČEBNÍ MATERIÁL</a:t>
            </a:r>
          </a:p>
        </p:txBody>
      </p:sp>
      <p:graphicFrame>
        <p:nvGraphicFramePr>
          <p:cNvPr id="10279" name="Group 39"/>
          <p:cNvGraphicFramePr>
            <a:graphicFrameLocks noGrp="1"/>
          </p:cNvGraphicFramePr>
          <p:nvPr/>
        </p:nvGraphicFramePr>
        <p:xfrm>
          <a:off x="611188" y="1463675"/>
          <a:ext cx="7849244" cy="4153240"/>
        </p:xfrm>
        <a:graphic>
          <a:graphicData uri="http://schemas.openxmlformats.org/drawingml/2006/table">
            <a:tbl>
              <a:tblPr/>
              <a:tblGrid>
                <a:gridCol w="2121192"/>
                <a:gridCol w="5728052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CZ.1.07/1.5.00/34.0124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VY_4_INOVACE_NEJ29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NEJ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Tematická oblast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Gastronomie a restaurační provoz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j-lt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 </a:t>
                      </a: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  <a:ea typeface="+mn-ea"/>
                          <a:cs typeface="Arial" charset="0"/>
                        </a:rPr>
                        <a:t>Česká kuchyně - speciality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2, 3 ročníky gastronomie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Ludmila Křížová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30.6.2013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j-lt"/>
                          <a:cs typeface="Arial" charset="0"/>
                        </a:rPr>
                        <a:t>Prezentace slouží k výkladu tématu Česka kuchyně,  její  speciality,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5516563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476672"/>
            <a:ext cx="7772400" cy="2232248"/>
          </a:xfrm>
        </p:spPr>
        <p:txBody>
          <a:bodyPr>
            <a:noAutofit/>
          </a:bodyPr>
          <a:lstStyle/>
          <a:p>
            <a:r>
              <a:rPr lang="cs-CZ" sz="6000" dirty="0" err="1" smtClean="0">
                <a:solidFill>
                  <a:schemeClr val="accent2"/>
                </a:solidFill>
                <a:latin typeface="Rockwell Extra Bold" pitchFamily="18" charset="0"/>
              </a:rPr>
              <a:t>Tschechische</a:t>
            </a:r>
            <a:r>
              <a:rPr lang="cs-CZ" sz="6000" dirty="0" smtClean="0">
                <a:solidFill>
                  <a:schemeClr val="accent2"/>
                </a:solidFill>
                <a:latin typeface="Rockwell Extra Bold" pitchFamily="18" charset="0"/>
              </a:rPr>
              <a:t> </a:t>
            </a:r>
            <a:r>
              <a:rPr lang="cs-CZ" sz="6000" dirty="0" err="1" smtClean="0">
                <a:solidFill>
                  <a:schemeClr val="accent2"/>
                </a:solidFill>
                <a:latin typeface="Rockwell Extra Bold" pitchFamily="18" charset="0"/>
              </a:rPr>
              <a:t>Küche</a:t>
            </a:r>
            <a:endParaRPr lang="cs-CZ" sz="6000" dirty="0">
              <a:solidFill>
                <a:schemeClr val="accent2"/>
              </a:solidFill>
              <a:latin typeface="Rockwell Extra Bold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400" b="1" dirty="0" err="1" smtClean="0">
                <a:solidFill>
                  <a:srgbClr val="FF0000"/>
                </a:solidFill>
              </a:rPr>
              <a:t>Spezialitäten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9800"/>
          </a:xfrm>
        </p:spPr>
        <p:txBody>
          <a:bodyPr>
            <a:noAutofit/>
          </a:bodyPr>
          <a:lstStyle/>
          <a:p>
            <a:r>
              <a:rPr lang="cs-CZ" sz="6000" b="1" dirty="0" err="1" smtClean="0">
                <a:solidFill>
                  <a:srgbClr val="FF0000"/>
                </a:solidFill>
              </a:rPr>
              <a:t>Nationalgericht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01720"/>
          </a:xfrm>
        </p:spPr>
        <p:txBody>
          <a:bodyPr/>
          <a:lstStyle/>
          <a:p>
            <a:pPr lvl="0"/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</a:rPr>
              <a:t>Schweinebraten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 </a:t>
            </a:r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</a:rPr>
              <a:t>mit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</a:rPr>
              <a:t>Sauerkraut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</a:rPr>
              <a:t>und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</a:rPr>
              <a:t>Knödeln</a:t>
            </a:r>
            <a:endParaRPr lang="cs-CZ" sz="28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endParaRPr lang="de-DE" sz="2800" b="1" dirty="0" smtClean="0">
              <a:solidFill>
                <a:schemeClr val="accent3"/>
              </a:solidFill>
            </a:endParaRPr>
          </a:p>
          <a:p>
            <a:endParaRPr lang="cs-CZ" dirty="0"/>
          </a:p>
        </p:txBody>
      </p:sp>
      <p:sp>
        <p:nvSpPr>
          <p:cNvPr id="10242" name="AutoShape 2" descr="data:image/jpeg;base64,/9j/4AAQSkZJRgABAQAAAQABAAD/2wCEAAkGBhMSERUUExQWFRQWGRYaGBgXFxseFxoXFxoYHBwYGBwYGyYfHBwkGhgUHy8gJCcpLCwsFx4xNTAqNSYrLCkBCQoKDgwOGg8PGikkHyQsLCwpLDQqLCwpKSwsLCwsLCwsKSwsLCwsLCwsKSwpLCwsLCwsLCwpLCwsLCwsLCwsLP/AABEIAMsA+AMBIgACEQEDEQH/xAAcAAACAgMBAQAAAAAAAAAAAAAEBQMGAQIHAAj/xAA9EAABAgQEAwYEBQMDBQEBAAABAhEAAyExBAUSQQZRYRMiMnGBkaGx0fAHFEJSwSPh8WJyghUzQ5KiFlP/xAAbAQADAQEBAQEAAAAAAAAAAAACAwQBBQAGB//EAC8RAAICAQQBAwIEBwEBAAAAAAECABEDBBIhMUETIlEFYTKBkbEjQlJxodHhwRT/2gAMAwEAAhEDEQA/AIxLjJTEAxJjf8wY+fn6ftMl0xs0QCeY8MSY25m0wgJMZMuIDiTGDPMembTJwmPaYH7QwXlmGVNXpdkipPTkOsAzhRZmORjUsx4EzhsGpZ0oBJ5D+eUOsPweSHmrCOgr7ksBB0jEJkJZKQ/xYPf/ADEc2aZrKWaUYX9hYeZjm5NYSaSfPZ/qWVj/AA+B8+YIrhmQDScfdPzaCU5MlI/7ZUOZUfkAIiVxbg5BY1mC2nvLfoBRPsPWMK4mnT2EuSqWk3WttR8hQD4wpjmK2WP7SY6rUPwWP7SdGAkby/YmJRw/JV4dSf8Al9RHpWIADKUkHzf3YGCQtBDiY9qJDfE/SFDM6/zGCdRlHTn9TFeM4VWkOhWociGV9DCOYkJLEFxcRcBmFWJps8AY3AfmZQnSgdTHYgltiOcW4dUT+KX6XXtYXMeD5lcJUenlGUyB/mIhPMeVizHRudza3iEaRHiRAv5kxkTTHrnth8wpKY9pgYzo92xj1zNpk7xjVEXaRjtI9c9tkhEYIiMzo928ehbTNmjDRgYjpGFT4y56jPFEalMYOIjAxEeuFRnimMxqZ8ej1zeZB2JjPYxt2x5RntzHrjLM10GPaYlSsRJLllRZIJJsAK+0eglq7gyUmJNMWLL+B8RMYraUnmrxf+oixYHgfDo8eqYepZPsIauJj4nNz/VtPi4uz9uf+TniZblgCTyFT8IbYHCzZQUVy1pDAuQQGJYOdq7fCL/PxOHwiHPZyk7UAJ6JF1HoHjm3GH4lpnAy5aFhKS4UqmogEVH6b71rtAZtPuQrfM5Gb6m+pXYqUvyYu4o4rTIDAjWRbf4esVw53OnK0LnaU/tSWDelT6xWMViJipilEklVz/HQRHIxH6Veh+sUYtAmNOO/n/U5jZOftOn5PhEJAIYw+TNoxLRyrC4RTDSojyUf4hlKkzv/AOyx/wAjHNzaME2W/wARgJPidAmyxz+MRHMEpq4DRU8Phk3WVLPVR/mG+EUEeCnlEb4APNwwPmWzJppmTErKVJQku60lILcnqfMxZsdxFKQnukEtQD+1hHPEYwtU/GIl4yErvXheILYwxuXnJsNhp8smZKllYJBJDPuC43+kSYngrCK2XLfdKnHxeE3C2LZC6UJT7gH6w/Tjf0vHd07A4huEBs2bG59NyPziPG/h4tNZUxKx/qofe0CDgPEmxl/+/wDaLgjF0baNRi4cUQyhfqurAokH8pSp/B2KR/4iof6SDC7EYNaKLQpP+4ER0tGYRP8AngoMWI5EQPpqejHp9azD8aA/4/3OTGMER0zE5DhZvilhJ5oofhCXG8AC8mb6L+ogDhbxzOji+s4G4a1/b9ZTRGHhpj+H58nxyy37hVPuIWEQogjudXHlTILQ3IyY1Mb6YzpjI25FpjESxqoRs25oUx6MtGIybMvEknDLmK0oSVHp8zyEP+HuC5k9lTHlyzb9yvLkOsUDjjj4TEHC4eWcPJSs6950woLDWTYAh2rtWkUYtOzzjaz6tjwEqnuI/QS+ZPw/hipYn4uSlUtyuWiajUkB31l6MxcCzQ+yHHZbLlidh5yClbspS++NiNK2UmuzR84y8aSCEISkm6iNSudHoK8g/WDcLgZiilGpSifDLS5JfklN/aLfQRP7z5rJqtTqj7zx8dCfQWZfiRg5QJ7XWR+lHiPlqIjnfEH4uHEsmSJsgJKiWX3lBqatNgDWh6dYTyfwuxfZqmEIlMCoIWr+opq6WSCEk9S8JPySXJLBRNfPoIW2zomFgwi7UA1Dc04kMwBXe7SoKiSTawJJof7RXMXjSo/b+sNRhjMUJcsAqPVgOpOw3g3M+DZclAKp+tZd9KO6wD0JqqrCwvBIcadw8u8naJWJWIqAY3xAABf0ETS8pYuqw2f5x6fIrd4ptb4koDkEGC4THTUeEuOR/iHeG4jP6kEeVYFwmXhQuA3MQfIy4Kol23O0T5TiY8iPxYHA7hcjPpZ/V70+cGy8cDYj3gCZw4NNRCrMMpSkgJ94jGHC5oGNZMiCyJbvzrCpDQFiuKJaaJOtX+m3vaKgrLzq3I6mCJeEIqzgwY0WIck3F+o/xU6bw5xjLMjvJIWiyR+sPdPWtR09rZPxHZp1qUAnmTSsclydDqokA7Cz8/8AMWOfmS5ncxKBMlhtIWHSeR7rF+sAyqpqacZbkeZe8Jj9QCknUk2ItB6MS/6YruQZlKRKTL7FSEgHTpUFBvVjDTB5zhZqzLTMZYulXdPxv6QIPwYtsTjtYzGIOyRG35pQukNGgwqCKH1uI00KFLiN5iqEM7fcRLLnwDLnEbRIMWsWSIINBKxijEmAsbwxKxAco0q/emh9djGyMylg990m9qRJKzITCUpcAfbwXqITRNn4nlOXGd+Ox95Rs54WnSCWBWjZSQfiNoTGOuoKRcknpC/OeHpWJT/2yheywA/rzEC2Dys7em+tkUuYfn/ycuIjWHmb8Kz8OHI1I/cnbzFxCUmJyCpoz6TDmTMu5DYmrRiMmPRkdOx6tPUH4f2jhP4z5MhGNEyWKzka1pH7gSkq9WB835x3FUyK5xDksif/AN2WlVFAK/UnVfSdjYx09xTkT81x1fM4pwjw8MRPEkLSl0lS1Ed4JBAIQN1V389o7FlGVYbCJaQgJJus1mK/3KNfQMOkVvIOD/y80zVLBUnUEAUdJo6qVLbRaJeGUqEtkZjxKsm0cA8RPxgsrkukkFNR1aKjgMFJnD+ok6t2dJLuXPPcekXLiTIU6DMXMCGBAKlAJe7VuX2vHO155M1OSkNqACRd3qo+r+sIKPz8yrTkMtAxlnpRJ0CWyUVdIHkzk35xX52ZalErLkb7M/36iNp80KVWpNH9I0ly0S1ai73BoQGG3L1tDcYCjnuPZCB7TI1pBA1FjZmt71HrHk4LTVw3M/5g5KgV1ck1cj51+cexCX1AGt2D/EQRyHqeTEBBe3TvRINWHOn0hrhkJoQQxD3u/lTnC6WoBLFLJ3qxJ5n5PBElXdaWlPl9SRWF5BY4jEHMMXOZxcCzc+UIMzxc1J8JI6X+VoZysUwr8n89rRhZMwkaVK2BAt5CMxew2RMzDeKBgeCVqum9ukTTEJSQC1bV33gHSqXMGpdGNbV9IkxGIlrDK7zGlN/OHMttfiJU8V5+8YhSHTqACgXSRQuLnmYlmZsSlfatUMnSTY2cQlxk493arg3I9oZ8Oz5Eolc1yvbULeQehPWA9OlswrtqAl04ZkK7AFQIJJLGgagDdG+LwynYeWo1QDRnaK4OO5KUVSr/AOfWjvePS/xDlAhkLUVFqNRuhiY43JsCNPEaqypaNRkTVyVH9h7vtaNcJmOYyloUJpnoH/cStmIeySzgt1iCbxrJVLfvJWz6VpaFGJ47QhISsTEqNSzWNhWseUZOlE1lBFuBOpYPPZE6WFpOlWrQUKUAoLpTrcVEYxmJMtNCCs+yaXblHKMFjV4ycjQhYlpUlRUaHul2DWq1ekX0Yrvq1jxmh2tb/MT6t2Xi6ky6db9vIkM6ZNLnWFHfZ/IM0E4fGTpIA1hT3ASKdPlGF4JRWajfSOhatBd4m/6dMSh16EBqk1Mc0FgbX9ZU7JVGv7SwyOIU9ipYABQkqIo5YPQmEvDX4nSsZMTLSialStTuHQGqO8mlR5MRCTCZ/KXqKFgKSSFJNHFnD7t7xasiVKKAUJA5gfOO3gzsaV+5x8+n2+4dSw9o4rXziuZxwHKmOqSezXy/QfTb0h4hUToVFxAcUwicOfLp23YzU5FmWWTJKtMxJSduR6g7xiOm8QSwtMuWqQZyVrCVEEDsgf8Aycy3SsZiVtOQeDPpMH17Hs/iqb+3UEm4zQrmk2MaLOuAJi4JwKa13h4PifNlaE3lZbWA+Mc7GAwapwAKypKJYIprU922CUrVf9IG8WTDyxvFT/FlMo4FleMTUGWAS+tLk0Fxo1vycQ4AKLi1O5wJyCdj52Jma501S5laqqAL0FkgckhukQmUTQ+7efv/AGgaZNZbDlHp+KJHy5ws7iZ3V2KsnVigEkJAYitKX/x7RLISSElRD8hZurN7eUL8OXLN53p7/dYJkJXTueatRZhuwjWUAVB32bqN0zrMl+jUbqPvaBp+XzVqJ1aU3IHIu/wLe8ESEsHBDXa+5oaUt8oJRNUwUSEAPch77GvSJNxU2I5gCKMGm4R1OVKUfXSOTuKvekET5qEgOXJtfUR5G3whfjM+MtB7Ic3V/c8v5io4nHkqd1c6lz6xRjwNk7kmbULilgzDNJSD4VE0LGxD9LiAMXxApWkp7rUYXAYQuk4dS2D0G3J4e5dkFAoJ1VrUUG7be8UlMeMcyZXzZj7eBEkszlKKgkq3qHjedOxCSNQIfpHR8PlKEMAQaC19jsIOmZXLGlUxOrYDfnvTnCDrB/TxKRouPxm5zDDJnqU6UlSuZpBi+G8YfEk15V9aR0JWBSs9yWkNs7D/AJHc39oxKx8pHdIKidkOz8noQGc05QptYb9qiULoxt9zEyj4PgyepWmr7h6jzizYHKZGDNSlK2fvVO9n8toTZ5nExH9F9KTZIFWpc+e1vgYsnBfDCJxE3EJ7Q7BT6aWpY+sBnd9m7IePgQwMWInaOoBh8bPxk4dnK1IQ/wDUWgqA6inW1jR2i7zOGkrIUZUtLp0lRAdSaagQaJc/CLGlaUJCUAIAoAmgHtFT4nxKx3kksLgEh+vmI5b597BV4EUpbK3M1HDk9M9U5EyQhJTo0J1MwbYi5IBeGcmRLUCZlGsz/M7RV8tzeYZRBBKkliAKgGzgdGjfCZoor7RRZIGnSXcjcs0JyrkY+7xHY8FAgGWn88UkAlgfCSbfdIQ8SZnNVqlkkEgsfShHS0HYhYnJcnQA2kkEKbfanqNoYScpSpCe0KFS1AsXrXkW+UKT2mz4gttXscyoZbwZjJiQHQEOWUVd4pIYFQAuzU2MXzJeHlYeWhKVnUkM5cg+bwwwctISEp2pd4JSIrbOzznszeZH+cmI8SNQ/wBFfm0T5bj+0c0FaDf1iNa2qX9I3wE5JUpmejxTpszM4BMnyAbeozSYxEWFUopBWkJNaAuwelfJo9HYBkZErn5cip/xC/F8QyJJIVMGofpHeVXoKDe7RzvPuKsRiiRMVolC0pD6aW1kVUQWv8Ir61mwAY3c0HUVifg9TqrpiBb/AKTo+O/EuaBMTLRLBJOiYfEEgGmg0Jpcmj2iqy1PVbqFSxJLv/qu5L87iEpKUqQ5TVwtTvtenqPWGeHUrSGSvQSGUEqDh6EEAvuKfG0A44ErxIikgUInzSSkTZmlYqSzC4NfTaIV4d7KcN93+UW48HrmS1LMtVaAl9QUkkOUkBTbEt1DtFXOHUklLFwWO/w2hivfU9tB4m2GwrWub/YhkielCeVL7m9oXzsWJYGrUCR4Skj18oWnPSpWlADbA2pGDE+Q3NfNjxDbcsCMyRoCnbo1fLn0hHm2dlY0hVrMduULcdmallhTm25iGTgi9fg31inHp1X3GQZtWz+1P1kIxS7OW5G0ajDKNgYfYTJUKWygsABww719wCfeHGBylSlkIQlSba3Y+RBDE+Xwhj51XqITSMwtjKZK1J2LRY8h4lXKDJ0NR0rS782IYh+hh6jg5iVI8j3g1tqVP1hbmvCpTV6s9BTq5dnZoQ2oxZODK8WnyYuQb+0tmA4wkzPDLCJp/caOLadKav6RqcbqUpc2aABtYkchUnesc6Vg5gLA+5De8arkziQlZYl2uYUdKpPDSsajYPwm5d8TxTKQgg90106AFNy1VAb4xX5vEpbuKbqGd2/z7wmRk0xXXrWCsPkZSNUxKgL+bHb05QYw4kHdxY1GckgLQh2VYpRK5qgmY7OFh2D3d3FffaOpcN4tKkakJ0pSQH2Ntmpce8UXhnIp0wpUgJCAQp1MPUg3A2EXuWdDoQhOn9xPeqxJDbXvyjn6tlY1GhbWvMdzsdLYK0zF1AoS7ksaBgWjE2ZLJokFVwabCKTw/wAQTJ01SUI1I1q1LWSEirMkNYADlv5xdMvxUlRmJcqmIISoEEMSNqM1L1sY5uXEycGI4HUgMpllTBz+pu82we5iDMp8pKNS5YJAoq6gaVc9avDX8olQqVJPPuk+2kCI8bw8iYlhOKTvqQFAjkzhveEqbPcYMigi4p4c4hlqKkLSCpnc0UdqNyDvD2Zj5WkJ0AAWrCCTwEpExBROllCSSHSQa7MDb1g+TgFoUQSFEWIBDc3BJ6Wg8o/pPEJxiZrUz0rHmXN1JDINFBVL2I9hBx4iKiwAFPrCBWdL/MiUhLgEglT3HIctqQ1XJmEETBQ2UkkKB6PUHr0gKYDua+NeCwEW51nc4BhQGjiwOzwXwvmNtVD+rz3j3/TTpAJUt+aan1DVDRLI4cHiSspPLTv6mGY32cjsf5in9Mrt8R7meIcpUlbpOyTZt6ecehScpmgOlYJ5MQ/r7x6DyZHdt3UUi41FXIl8J4WZr1yJSde6H1Cn6S9D5MObwMPwywISQEFRYgKKnU+xIcJJfpD2Qldwl38vk8SpmEKIUB6eUWDM3mIojoyoq4BwZQDLwyJgcglal7OCQ6gzeT/xZ8qwkvDSEShMWezSEhRd2Fn9KQbKxDXqecC5oXAUkFxQsLg8482VtvdzALPM9PVLUCCogHl/HKAcXlsnEs6SopL6nDgteoMbyUFQ7yWHIhiT5GD5dAyWA8t4Qrtcde3o8xBOyGXo0zE6lV7yj3r871v6+kV3Mvw/kTbSiot3SlWkvyURcWr8o6EuSDcufJ4hOESglQfUaUt90h6ZGXkGYcm7uco//ElDy5iBLbn4T1Ch4q9aQCvhIII7g3IeoItSrs/WOwTyhYZQB8wP5hTIw7mwdNCCmpBeg8qc96QYzu3RlCZFrlROZYXJAJakqQnVqooPZ/gPnDPLsp0lkTCCAbEBiKE20kVNGL+kXg5ajdKak2o45Fx8IW5ll0sJVNOlK0uoKJYBQYAHlsHHOBOXITRlIyJVVEuDw6u1WXVUBLFNgad1KCKlwSb+QgQZRinUgzJSVJFFmhBDd1wWBbcPaGUvNES1JEwBtKXShRcrAqXUWYlyIPRmeHJKtJKe63e1FPRkkVcg1+keDsp8TGX4BlQOUCWEPqUS5JqXD+IHqXqWETjK5RWUKMxJS3dUkufS7XFDFymiSuSnUlaJZAYuUHagO/lvFGzWRhPzDolq1JUATrYEh3KipNC7Oaw9Dvvk3M9Vugs1nIkSZp7YrCCAyANJBo5JKgHuwD7vEuMzOWrQJIVpO+kBVbJCi4T5gWaocxGvAyJ0zWoHUWAQgFTBIoADVRbSbg+VYNUladIUkyUJdq/1di6ibVALJHrvBnaAPmeAYsb6lryqYDKT3bXAsDUFtrj1rEmJmIFnAars/wAP45wrwedBXhKTao/Vs/mwrXbzgWbxFLGIlS0nWtU1AZJsAak9BQxGULGgIFVyZZ+H8m7VQWlaQKaad0gUoxFRW0PMFw2tC5hUJaSVHSyvGgeElxRXNNgbEwolZoAjSaNQdRt0pGc+1TBh5jsVIAIIcEhjd6O6vNhEyupB3C4p8eRnFGgY2nqSlSkN3kmyRqJ8glyfK/SAJuZS6ssOlgoB3BOxDO/RnEQ5POm9sgmWCnSo9rdlJBBSkE0JUAXYBi12gXFYyfiSVAyk2ckHVWzkCvvtCjjWrPmaiEsR4HZlb4t42mSholiZLWdJ1KSxYlTgA7lk16kQbJ4mWyVKYKITqZ9IPR6s9OjtVng6XgU6U9ohE1cvVp7rhLs5AIYeEVbaEePmFWpUxIBLhLJqk7O9XokE70h38N1CqtV2Y7DhIcljctOHzSlQFDqN/a8GqzSWQxS3+2hitZaspl99APrUj3ofOM4knuqAIUHubdKUNAL8olKkGgY3/wCcFpbsNmUsBqsOZglOYy+cVCVP1y9SB3xdAIqR+1yw9S3lCfHcSmSrTNlzUEhw4TX2X/iCRMjcLJXwAHmdGOYyxvHo5bO4v1HTLQp+aqD4O/k8eigYMv2EV6S/M6UjF6iKlyQzfzEWOnKlrfV1bmDEsjSiu+5iTGJRPDGhFj58+nSNP4eTzAFA3XEjmY5hqBvyO52jOFxa3dIJ59BA0nJpg5FIsNVB15wbJBlior0sXtXlHgGBBM8StUJLMmvWIsTiLJFxAeJxbKv5/fnAM3HsSXrRvP7+cYW3EzVSPZE+wo/1jXMCAjUynD1G3vSK2rMikgu7e3rDFHEAUktyII2PMN5QxDxTTGxm7ExhpvdJJBO5/n4RS5nHQOIKgChPUhTtRxQMpvMRjiDiTs0FMpY7QuO6aJ2valY59i5/dNQbWL+0dDTab5Eox7FUs0vvEH4gplhIlIVqqSVGjbaSk95+Y/miNXGGJmS1fr1FSlAgMlL70e1QQaOK3hFImlJS4C2GpHdKgTTum1g7u9rGCZU8gKmUQFObk7juklXV2FaxaMCAdRYa24PEe4PDCZpKw1O+AXANjpvfxMH8UWmRw+EAdmy5RJ1Uqm7uUlyKXbzig4UqSSSoIBYhkUctUgMkDYbdaQyy/MNKNClUWC5cEsbi7Ve29H6T5NOb+0f6rEcS3ysfKAIPhB7y3cDfSGNAW57UhJj8vkEqWlIAIJQlNEvY2q9jU7naFGPzKXJly/yxohStQLMoqo5Q1C3W2nkDAmB4lUElqpd2Oz3A+HtChgYWVgq/NE8yzzZpkl0JTpIppTbVXUGDlxdvlCTE4eZNmFU3UyiEhwwSl7MTenm0SHPjMAQsd0C7u1GcPa+3KMzUuQAXHPfzgBaSgIG7ks/LwhBTJNTQA2c23vekG8M8GGXPROmL75KnJZrE0YUcgAe0F8OS0FfaF1afCnmTufc/GLJJLSGWxVqVZmZ3A9HHxid9QVBF9xORdxFeIAtQfyizZJiJa5KZU0OlgxO0VkICyE73vsLtzhhhlaApzR6AfWOcrFTYjcyhlrzLHN4UlhlSyoNapIY8m+7wixk1MmVM16AgqrNcMFAtUu1zpNav1h7kmcJCQFEh7PtCPijJMNN1B19/xJQRpdwQoOC1i7H9R5mKiuJgGuvmc9XzBtncFw+by1f05bFKUl5iCkhSw1iCSo1JcUDNCTE4dC0mUvUVBQcuAp3cEcvOCMq4VGHmPLWsor/TLNqLd4kXYCkOJnDwmrCie9pYp2psbwklQ/sM6GJwo9/EqmIwp8CdVADoNVMeTUUH9o3wipkwFC3ISxfT3vKsWKZwygLSkrUkioAoz/tV/EOMtwCAoyyvtGAPeSAsE8yAyhUVYNBXfEc+qVV45lTE5EtQIQUh2e7/AB8obycYlTOym8JIBZ7s9qbiHWLyEEszvCvE5AUjugdGhTIwNxPr48g5ixXDMsLXMlsak6QPC9WS1N7UpHoZyZoloKtJ1C7JdTCwDVNI9DUzvXVydks8TQ4s+kew+YsXo0V7Kc7kqKxrKVAsEKBem4u/pBEnM0qJOhQYmqgxPUQbIR2ItaI4lrTn6QALcyY3Vj0hOtSgQzj2IDdeXp6VDE5iDej7QTgc0JQpCwFS0pJDjvJazH3glu+ZjYh2JiZmgIUo0Zy29oVzs6Se84AtU1isz8UtKu8X1M5MBY/GhmSXPwHUxVj01mONCWLH5moait5aEFjquVcg3iLcqdYT4nizUgiWkpNWJP8A9E84r2ImqmK1LXqAo7k9aQDi8RVhSOimjQdxLZtoszZeouxLcz5e0BKmF7mCEIJZ1U5eUH4vK9LFK0hCgCO9qo7MphtWjP0i8ECQMHyC1k+Bkkjskkl2IU4cKdwa7BmYF7mIJSVL/piqnoHowc08zAkvGKlqNmeobutWjHaJJeKdRmCqiSSNLgCnzqIEiNXIOodgVpRMaYTpIIBuAb1bxA26u+0CrxjK0qSQKMHZga0833hlKmLXpeWFgNTTdy/SlR93AlYdJWVOSA7OPCQXHRtmgQR5jnDcbZjEYIqluh2du83icBqee4ERypSpB0rIryL15FrGCzh/EUlJOk90JNKVani6PG5WgjUEDUlJDv3iRUKNKKfpbePHqosr7t3mZk5mnWAAolTABIckmgAfrF5yXhGdNBK2SBQpuSRsYp8lSUZhhF00gyzSzJV9CI+hsDhACeRqD0IvHM1H8u3zH+u62CepXZPDCdCU2Yhub/VoKm5CyGTs/v6jyizCRWFWZ5p2dAx67eXUxzcyKvLQceV2NLKvjMhpqDhaS48x/eJETQUumj7bj757wNOz0UC1upTjUGuKWFqhqWgLL88K0d4Nf4f5NInI4sDidEI5HMJxeOKN6xph82KACaA0c/y8aYdOsqExiqjaVHTTcA+F/smCV5Ylikgilj6/CB2rcLhRREa4HGiYAAoV32+EPJGCXKQSjvm7E35xTMBguzSA5pbyFvg0OMNmq0iii0eTap/YyXMhP4epPj5M1YK5ie6mvJvb0jXL5i0zUuguWSCaDm56isFS88WbgEfdIYSM2Qsd5gRzNXglVS17ufvFM7haK8RroiObIBu0RozCX+4epiLEZpLH6x7vHRJWpzwGuLMdlwCtQEegPO8/dBCbsQPPYe7R6JPRViSJXvYDmV7OuGEnUqXLT2rd0nu+5ANIDwOV4oSxrMvXyDgD1BL7R0DFYOF03DR13xA+JKmUic3xammaJrlS9VUg6Q38D+esNcMs/l2VRSyp/wDaPXlSGGN4bC1lbBJAZJcqcFiXBAA7w2ewircYZyJUoS0jvEFPkOYib0WsLUsTJulcz/HvM0SyQkE1FSpT7dBCdc0agkkkfqY1psCXiGZPKb+JV+flAqDWv2Y7GPGFWhE5ctGvMNmYgJolqfOIZEgKcjXqe4FA9nL+ceLFtj1b4QRKQSQ4oT6FudYZ1FkHIZJLkjtEqBEpKdLFJJLpaqSSS7h3dgTSJ8TIlLW6VlIrqGmgF6Vc8q7wTLwstdklcxaghKUrAAKrMN/gmBcRh0ICylZJ8ISRWh3ILNQ1gLuOCBRUBxGFdWlIoKjmxO8RyMOQSx7zWG+5+R9oJmJJCVDxEkelPVvpHpQKC5DigVyKVUN+rQdxLKLsSMZqpiCSp23P+OUaCduPt41VIDFgdVSKuAkAuCGdxzdmBpGxCUp1BwTYA0HN97R4gQVdz3CpKtQru4u3u30ieVjZck6VBQvShqd33+FoT9sXF/8AH2InCNQ7393jCvzGjJuFr3CkYwCYmh069SX2SXFPj7R378PM77WSEKPeQDpJ/bsD1EfPeoJSQx1foU5s77GhDf8A0eUdG4Ez0pTLUDUMPv73iDWLtAYTUBcFT33OyYvE6aKHidmBMVXG4j9OjVW9jXnFwwONTOlhQ3uORgedlSVVavxjk58LZKKmewZlxn3Cc2xGSykrK5iDrNTWhf0DkdYgVhkokEVSVElO5FAL7Fh7mLtnyRKKSQNFlUv/AHrAOO4SUSFS1kJbwmo8xCArgkd1OoupDAFuL/8AJz6VipiVABXe2CgX08yAedHtDP8A6mpY0Esr1cHmnr0hpjOE5hXrPiSnSDyDv82iNGRT0tpCVEEHvEvQvfb2jWKmuOZR6qN2RIl5pNkJJnI1pH60Grcymx+ES5fxHh53gmDyV3Vexv6PFqGX0qNoSYngiQZgXpYuSQDRR6iD2oQbEhGRSeZKFkRouafaCEZGhPhBTXYkD4UgPO8umpkrVIJ1pqxANAas4u0JCWamFhPJxD2JaBsbmiJXjWAeV1ewrFKlKnzCf6kw6rgKIHsCAPSG+W8NVdX35xWNMB2YDMB3GuBnqxCwptMtJ7oNyf3H40j0OcDgWZo9FioAKAkbtZuXdaICn4eGikRBMlx0isgBiHESY5R+JCkS1kaO+oApUGqxqDRxtub7R2jEyKRSuL+Hk4lBTQG4JDsfcQG3kGPx5KM4TilOp9jzjCEOr+Yb51w8cOsJmN3nYiqmG7E0vC5CGUUlrUPlFQII4g9vRm0/DHVT6+ooOkbzJRCdzZz15Xt1jC5JTQ/e/wDIjVTUL15B6NavtAymq6mUTFaVEkskU8z9kwKnFM4I+sFBiQkBkuHr/LUjK5SAp27vJ3+P3eC4gtuNUZqjFAISQzhRq+1Gp716xuMQpR1ODS3TyjaXl6Se6sDeop0AZ/eI8XKQAGNa6vMEsRvbn8IziafUUc9TZekuVFjWm19ul42w6ZfeCyrSPC1Dfd7QLLIBe7c/vnGi8UVmvJvTkI2rgbwOTJilIq56D6xlOIAPP6RCiUognSSAQCWoCXYE8yAo/wDE8oyaXDekeqYH+BJjiAaM4P37xYeE8WEnQ9IrSRBeXrWhXaJD6WcdP484Vlxh1Kxq5KIYztvDGfGUQ9qOI6LhcUmYkKSXH3eOK5HjkTEhSC4FCNweRG0W/Js3VKN6HaOCHOJtrdR+bEMnuWWjMeHJS+0VoGqYUlZ3VpDD2EKsRxvh5EwyVIXqQKOwCmp3XNSIe4PN0rHIx6dlcqaQVBJ6EAwyrO5JIbra3iYyvES58pM5CSErD94Mq5FfURtMkJBD72g6XLADRsR5QRSxADkQL8sIjVg32g8pjVSW5R4oIW8xacvjBwLQzWtIvCrMM1CfDdvSFMiLyYaszSnYvCpRNWlIAAUbRPIkDk5iSXhytRVckmHGCy1qmLEXcBNZqmuCwvSPQ7w2Fpt7xiKVx8SY5OYapMRqRBqpbxAtEWEScGLsRKpCHHYQxaZiRAk3DPAEQwZy/inhn8xLIdlCqT16xRlcCLRKKphPaAlgguGju+JysGE2NyU7QHI6jVIuzPn/ABmAmJUxCiBu3zgcrah/vHcJ+WXBTfpHOOM+EzKPayx3CzjkeflBq/gxnZ9sQTJwoAKsH84gmzWBfb0D+URSlGxd9n+UaTquOUMCwmycXN0znt8Y8ZRXUe0Rz1A6dKdLJALElyLqPny2aNdagXBNOUFUQHPTSZA7nr9YiC62giVOKwXv5R5OOUHDM4AsKjZqRkNtvBuFow9thQk/y25rGcwwgQfFqoKOX/t6wJJnm4cM1tuXlGUlS1eZ+zA8xtqRxJzgFKIMpCylhQhyC1Q4286wyk5JipRCkJclJcBj3TcKBo1ot/DuZyESlCdODBQ06h39JSm4QP3ag8HYOdhzNCZcxK0FnBcd3dPeANj8IkzZXQAj843Di7DXKzlmVzZZ1oUNYFQLK/0sfFX69Yt2TZyJvdmJ7Kbuk2P+wn5X87xa8Jw1Jl1Sn3L+zwLm/DcucO8K7EXETNhZx7+4w50ulHEzh57WvBsvNlJsTFNxMvEYIFXenyht/wCRP+3mOnyj2W8YSpiSV6pZ1KAdCqpfuqtRxttED6d1FiFatL/K4jVvWCRxKOUUyVmspTMtJBLX3O1YI7WFb8g8wfSQ+Jaf/wBONhEU3iMm0VPETCC7gCNZc9aqSw/Ulkx4NlbiacWMSwYjNlK3eBhqmFgIgwGUTDWYtwdgAB6bxZcDl4G0U49KzG2MU+VVFCey/AhIHSGAlRIJYEbhMdZUoVIGa5olEeicS49DdsC5Bl2bJWLvDIh44l+HGaTVJYrJANHjrmXTSWrBY8m7gx2p0/pMRcJmYUEhTAlLseT3iNcuDFRooQ3bJgYCZcRrw4MHERGpMCRNuKp2WJMKcdw2lYIIBBoQbGLQRGhTAlYYYichzP8ACGSpepOtI/aLfGoincU8Eqw8xBlS1FLOSRqGoHen9o+iVIECzZCeQgaI6jVy82wnCuAuFlmYZ0xBCQCEuLk3pyaGPE34fdorXI0oJ8QNAeoYXjq0zDpAsIEXKHKMJMLcCeBPnT8msFtKirkxgmTw3iF1ElZ6kH+Y76jCofwiJxITyEbvM0lfifOc7ArlqKFpKVNUGhfb0gnClwlEuWSvvBw5UpzTu2Dc6+lo6L+JGDQOzUEjV3w/TSS0Sfhjl0vsSvQNRWQ+7BqRm+44CkDiV/Lfw6xs9OoywnYB2pU/zB6Pwtx3g0ISDdRVRuVHMdhwSAAGg4CM23AGrZegImyjL5kuRLRNX2kxKQFK5kfY9olmSYZKERKTAkRG6+YlnYaAZuXpN0g+kWCamBZghZWGGlem8PSTeWn2jyeHpX7T7q+sWCRKBuIKlyU8oX6YML1TK/IyFGyB7Q2w2TjlDqXKAFBEqUwxcQi2ymC4fL0jaDEoAsIyBG6BD1URJNzUIiZMqNwmNJhpDABUG/EixWJSgR6KlxNilAFid49Er5qNSrFp9wu5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" name="Picture 2" descr="C:\Users\Luda\Documents\220px-VeproKnedloZe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924944"/>
            <a:ext cx="4392488" cy="31683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517104"/>
          </a:xfrm>
        </p:spPr>
        <p:txBody>
          <a:bodyPr>
            <a:noAutofit/>
          </a:bodyPr>
          <a:lstStyle/>
          <a:p>
            <a:r>
              <a:rPr lang="de-DE" sz="5400" b="1" dirty="0" err="1" smtClean="0">
                <a:solidFill>
                  <a:srgbClr val="FF0000"/>
                </a:solidFill>
              </a:rPr>
              <a:t>Typi</a:t>
            </a:r>
            <a:r>
              <a:rPr lang="cs-CZ" sz="5400" b="1" dirty="0" err="1" smtClean="0">
                <a:solidFill>
                  <a:srgbClr val="FF0000"/>
                </a:solidFill>
              </a:rPr>
              <a:t>sche</a:t>
            </a:r>
            <a:r>
              <a:rPr lang="cs-CZ" sz="5400" b="1" dirty="0" smtClean="0">
                <a:solidFill>
                  <a:srgbClr val="FF0000"/>
                </a:solidFill>
              </a:rPr>
              <a:t> </a:t>
            </a:r>
            <a:r>
              <a:rPr lang="cs-CZ" sz="5400" b="1" dirty="0" err="1" smtClean="0">
                <a:solidFill>
                  <a:srgbClr val="FF0000"/>
                </a:solidFill>
              </a:rPr>
              <a:t>Tschechische</a:t>
            </a:r>
            <a:r>
              <a:rPr lang="cs-CZ" sz="5400" b="1" dirty="0" smtClean="0">
                <a:solidFill>
                  <a:srgbClr val="FF0000"/>
                </a:solidFill>
              </a:rPr>
              <a:t>  </a:t>
            </a:r>
            <a:r>
              <a:rPr lang="cs-CZ" sz="5400" b="1" dirty="0" err="1" smtClean="0">
                <a:solidFill>
                  <a:srgbClr val="FF0000"/>
                </a:solidFill>
              </a:rPr>
              <a:t>Gerichte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Lendenbraten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mit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Sahne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ein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Gericht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vom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Rindfleisch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das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de-DE" dirty="0" smtClean="0">
                <a:solidFill>
                  <a:schemeClr val="accent3">
                    <a:lumMod val="75000"/>
                  </a:schemeClr>
                </a:solidFill>
              </a:rPr>
              <a:t>gewöhnlich mit Schlagsahne und Preiselbeeren serviert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Als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Beilage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dient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man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Knödel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8" name="Picture 2" descr="C:\Users\Luda\Documents\220px-Praha_2005-09-25_svíčková_na_smetaně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077072"/>
            <a:ext cx="3456384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08112"/>
          </a:xfrm>
        </p:spPr>
        <p:txBody>
          <a:bodyPr>
            <a:normAutofit/>
          </a:bodyPr>
          <a:lstStyle/>
          <a:p>
            <a:r>
              <a:rPr lang="cs-CZ" sz="6000" b="1" dirty="0" err="1" smtClean="0">
                <a:solidFill>
                  <a:srgbClr val="FF0000"/>
                </a:solidFill>
              </a:rPr>
              <a:t>Böhmische</a:t>
            </a:r>
            <a:r>
              <a:rPr lang="cs-CZ" sz="6000" b="1" dirty="0" smtClean="0">
                <a:solidFill>
                  <a:srgbClr val="FF0000"/>
                </a:solidFill>
              </a:rPr>
              <a:t> </a:t>
            </a:r>
            <a:r>
              <a:rPr lang="cs-CZ" sz="6000" b="1" dirty="0" err="1" smtClean="0">
                <a:solidFill>
                  <a:srgbClr val="FF0000"/>
                </a:solidFill>
              </a:rPr>
              <a:t>Knödel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Semmelknödel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sind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die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bekanntesten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Quarkknödel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mit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Erdbeeren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Pflaumen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Heidelbeeren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gefüllt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3074" name="Picture 2" descr="C:\Users\Luda\Documents\220px-Pečené_hovězí_maso,_houskové_knedlík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501008"/>
            <a:ext cx="3240360" cy="2592288"/>
          </a:xfrm>
          <a:prstGeom prst="rect">
            <a:avLst/>
          </a:prstGeom>
          <a:noFill/>
        </p:spPr>
      </p:pic>
      <p:pic>
        <p:nvPicPr>
          <p:cNvPr id="3075" name="Picture 3" descr="C:\Users\Luda\Documents\220px-Tvarohové_knedlíky_plněné_jahodam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429000"/>
            <a:ext cx="3096344" cy="26642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243408"/>
            <a:ext cx="9721080" cy="2453208"/>
          </a:xfrm>
        </p:spPr>
        <p:txBody>
          <a:bodyPr>
            <a:normAutofit/>
          </a:bodyPr>
          <a:lstStyle/>
          <a:p>
            <a:r>
              <a:rPr lang="cs-CZ" sz="5400" b="1" dirty="0" err="1" smtClean="0">
                <a:solidFill>
                  <a:srgbClr val="FF0000"/>
                </a:solidFill>
              </a:rPr>
              <a:t>Weitere</a:t>
            </a:r>
            <a:r>
              <a:rPr lang="cs-CZ" sz="5400" b="1" dirty="0" smtClean="0">
                <a:solidFill>
                  <a:srgbClr val="FF0000"/>
                </a:solidFill>
              </a:rPr>
              <a:t> </a:t>
            </a:r>
            <a:r>
              <a:rPr lang="cs-CZ" sz="5400" b="1" dirty="0" err="1" smtClean="0">
                <a:solidFill>
                  <a:srgbClr val="FF0000"/>
                </a:solidFill>
              </a:rPr>
              <a:t>typische</a:t>
            </a:r>
            <a:r>
              <a:rPr lang="cs-CZ" sz="5400" b="1" dirty="0" smtClean="0">
                <a:solidFill>
                  <a:srgbClr val="FF0000"/>
                </a:solidFill>
              </a:rPr>
              <a:t> </a:t>
            </a:r>
            <a:r>
              <a:rPr lang="cs-CZ" sz="5400" b="1" dirty="0" err="1" smtClean="0">
                <a:solidFill>
                  <a:srgbClr val="FF0000"/>
                </a:solidFill>
              </a:rPr>
              <a:t>Gerichte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Gulasch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Szegediner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Debresziner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Zigeuner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Znaimer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Rind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-,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Wurstgulasch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Prager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Schinken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Kartoffelpuffer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Kartoffelsterz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-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Nocken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(škubánky)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Brimsenspätzle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(brynzové halušky)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Fleischvögel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(španělské ptáčky)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Canapés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Topinky</a:t>
            </a: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Utopenci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Gebratener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Käse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Picture 2" descr="C:\Users\Luda\Documents\220px-Segedínský_guláš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581128"/>
            <a:ext cx="3096344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16832"/>
          </a:xfrm>
        </p:spPr>
        <p:txBody>
          <a:bodyPr>
            <a:normAutofit/>
          </a:bodyPr>
          <a:lstStyle/>
          <a:p>
            <a:r>
              <a:rPr lang="cs-CZ" sz="6000" b="1" dirty="0" err="1" smtClean="0">
                <a:solidFill>
                  <a:srgbClr val="FF0000"/>
                </a:solidFill>
              </a:rPr>
              <a:t>Süssspeisen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/>
          </a:bodyPr>
          <a:lstStyle/>
          <a:p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Buchteln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Kolatschen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Liwanzen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Palatschinken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Semmelauflauf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Pfefferkuchen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122" name="Picture 2" descr="C:\Users\Luda\Documents\800px-Pfannkuchen_mit_Zuck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628800"/>
            <a:ext cx="3810000" cy="30584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498848"/>
          </a:xfrm>
        </p:spPr>
        <p:txBody>
          <a:bodyPr>
            <a:noAutofit/>
          </a:bodyPr>
          <a:lstStyle/>
          <a:p>
            <a:r>
              <a:rPr lang="cs-CZ" sz="4800" b="1" dirty="0" err="1" smtClean="0">
                <a:solidFill>
                  <a:srgbClr val="FF0000"/>
                </a:solidFill>
              </a:rPr>
              <a:t>Typische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err="1" smtClean="0">
                <a:solidFill>
                  <a:srgbClr val="FF0000"/>
                </a:solidFill>
              </a:rPr>
              <a:t>tschechische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err="1" smtClean="0">
                <a:solidFill>
                  <a:srgbClr val="FF0000"/>
                </a:solidFill>
              </a:rPr>
              <a:t>Suppen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err="1" smtClean="0">
                <a:solidFill>
                  <a:schemeClr val="accent3">
                    <a:lumMod val="75000"/>
                  </a:schemeClr>
                </a:solidFill>
              </a:rPr>
              <a:t>Kuttelflecksuppe</a:t>
            </a:r>
            <a:endParaRPr lang="cs-CZ" sz="48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800" dirty="0" err="1" smtClean="0">
                <a:solidFill>
                  <a:schemeClr val="accent3">
                    <a:lumMod val="75000"/>
                  </a:schemeClr>
                </a:solidFill>
              </a:rPr>
              <a:t>Sauerkrautsuppe</a:t>
            </a:r>
            <a:endParaRPr lang="cs-CZ" sz="48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800" dirty="0" err="1" smtClean="0">
                <a:solidFill>
                  <a:schemeClr val="accent3">
                    <a:lumMod val="75000"/>
                  </a:schemeClr>
                </a:solidFill>
              </a:rPr>
              <a:t>Kartoffelsuppe</a:t>
            </a:r>
            <a:endParaRPr lang="cs-CZ" sz="48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6146" name="Picture 2" descr="C:\Users\Luda\Documents\800px-Saure_Kutteln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789040"/>
            <a:ext cx="3312368" cy="2592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584176"/>
          </a:xfrm>
        </p:spPr>
        <p:txBody>
          <a:bodyPr>
            <a:normAutofit/>
          </a:bodyPr>
          <a:lstStyle/>
          <a:p>
            <a:r>
              <a:rPr lang="cs-CZ" sz="6000" b="1" dirty="0" err="1" smtClean="0">
                <a:solidFill>
                  <a:srgbClr val="FF0000"/>
                </a:solidFill>
              </a:rPr>
              <a:t>Typische</a:t>
            </a:r>
            <a:r>
              <a:rPr lang="cs-CZ" sz="6000" b="1" dirty="0" smtClean="0">
                <a:solidFill>
                  <a:srgbClr val="FF0000"/>
                </a:solidFill>
              </a:rPr>
              <a:t>  </a:t>
            </a:r>
            <a:r>
              <a:rPr lang="cs-CZ" sz="6000" b="1" dirty="0" err="1" smtClean="0">
                <a:solidFill>
                  <a:srgbClr val="FF0000"/>
                </a:solidFill>
              </a:rPr>
              <a:t>Getränke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Pilsner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Urquell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Bier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nach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Pilsner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Brauart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Budweiser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Budvar –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Budweiser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Mattoni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 -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Mineralwasser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aus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Karlsbad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Sliwowitz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Nationalgetränk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aus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Zwetschen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Becherovká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Karlsbader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Kräuterlikör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Kaffee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wird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oft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als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„Turek“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zubereitet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Kofola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Softdrink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aus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Tschechien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" name="Picture 3" descr="C:\Users\Luda\Documents\220px-Pilzne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653136"/>
            <a:ext cx="2343272" cy="16561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733128"/>
          </a:xfrm>
        </p:spPr>
        <p:txBody>
          <a:bodyPr>
            <a:normAutofit/>
          </a:bodyPr>
          <a:lstStyle/>
          <a:p>
            <a:r>
              <a:rPr lang="cs-CZ" sz="4800" b="1" dirty="0" err="1" smtClean="0">
                <a:solidFill>
                  <a:srgbClr val="FF0000"/>
                </a:solidFill>
              </a:rPr>
              <a:t>Beantworten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err="1" smtClean="0">
                <a:solidFill>
                  <a:srgbClr val="FF0000"/>
                </a:solidFill>
              </a:rPr>
              <a:t>Sie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err="1" smtClean="0">
                <a:solidFill>
                  <a:srgbClr val="FF0000"/>
                </a:solidFill>
              </a:rPr>
              <a:t>die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err="1" smtClean="0">
                <a:solidFill>
                  <a:srgbClr val="FF0000"/>
                </a:solidFill>
              </a:rPr>
              <a:t>Fragen</a:t>
            </a:r>
            <a:r>
              <a:rPr lang="cs-CZ" sz="4800" b="1" dirty="0" smtClean="0">
                <a:solidFill>
                  <a:srgbClr val="FF0000"/>
                </a:solidFill>
              </a:rPr>
              <a:t>: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513688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ist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die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tschechische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Küche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Was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ist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ein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Nationalgericht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Welche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typische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tschechische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Suppen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können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nennen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Welche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typische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Gerichte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sind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bei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uns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Was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ist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für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ein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Weihnachtsgericht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in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Tschechien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Können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einige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Süssspeisen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nennen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Welche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typische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Getränke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sind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bei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uns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bekannt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Luda\AppData\Local\Microsoft\Windows\Temporary Internet Files\Content.IE5\UEBPJEGM\MC9004077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836712"/>
            <a:ext cx="1073150" cy="1073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2381200"/>
          </a:xfrm>
        </p:spPr>
        <p:txBody>
          <a:bodyPr>
            <a:normAutofit/>
          </a:bodyPr>
          <a:lstStyle/>
          <a:p>
            <a:r>
              <a:rPr lang="cs-CZ" sz="5400" b="1" dirty="0" err="1" smtClean="0">
                <a:solidFill>
                  <a:srgbClr val="FF0000"/>
                </a:solidFill>
              </a:rPr>
              <a:t>Aufgabe</a:t>
            </a:r>
            <a:r>
              <a:rPr lang="cs-CZ" sz="5400" b="1" dirty="0" smtClean="0">
                <a:solidFill>
                  <a:srgbClr val="FF0000"/>
                </a:solidFill>
              </a:rPr>
              <a:t>: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Können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Sie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die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folgenden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tschechischen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Gerichte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beschreiben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?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Wie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werden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sie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zubereitet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endParaRPr lang="cs-CZ" dirty="0" smtClean="0"/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Szegediner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Gulasch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Znaimer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Braten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Lendenbraten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mit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Sahne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Palatschinken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Kartoffelpuffer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Canapés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440160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Zdroje: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Formanová, Alena,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Žmudová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Zdena. Němčina v gastronomii. Praha: nakladatelství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Informatorium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, 2000, ISBN 80 -86073-56-4</a:t>
            </a: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http://upload.wikimedia.org/wikipedia/commons/thumb/f/fe/Saure_Kutteln_3.JPG/800px-Saure_Kutteln_3.JPG- autor - Dr.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Bernd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Gross</a:t>
            </a: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Obrázky: Galerie Klipart /cit. 30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entury Gothic" pitchFamily="34" charset="0"/>
                <a:cs typeface="Arial" charset="0"/>
              </a:rPr>
              <a:t>.6.2013/,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dostupné pod licenci Microsoft Office 2007 na  http://office.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microsoft.com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/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cs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-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cz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/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images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/</a:t>
            </a:r>
          </a:p>
          <a:p>
            <a:endParaRPr lang="cs-CZ" dirty="0" smtClean="0">
              <a:solidFill>
                <a:schemeClr val="accent3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http://upload.wikimedia.org/wikipedia/commons/thumb/d/d5/VeproKnedloZelo.jpg/600px-VeproKnedloZelo.jpg - autor -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Patrick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-Emil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Zörner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http://upload.wikimedia.org/wikipedia/commons/thumb/0/02/Praha_2005-09-25_sv%C3%AD%C4%8Dkov%C3%A1_na_smetan%C4%9B-00.jpg/633px-Praha_2005-09-25_sv%C3%AD%C4%8Dkov%C3%A1_na_smetan%C4%9B-00.jpg – autor -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Patrick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-Emil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Zörner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(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Paddy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)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http://upload.wikimedia.org/wikipedia/commons/thumb/f/ff/Pe%C4%8Den%C3%A9_hov%C4%9Bz%C3%AD_maso%2C_houskov%C3%A9_knedl%C3%ADky.jpg/661px-Pe%C4%8Den%C3%A9_hov%C4%9Bz%C3%AD_maso%2C_houskov%C3%A9_knedl%C3%ADky.jpg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Dezidor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http://upload.wikimedia.org/wikipedia/commons/thumb/6/6a/Tvarohov%C3%A9_knedl%C3%ADky_pln%C4%9Bn%C3%A9_jahodami.jpg/800px-Tvarohov%C3%A9_knedl%C3%ADky_pln%C4%9Bn%C3%A9_jahodami.jpg – autor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Nillerdk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93808"/>
          </a:xfrm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http://upload.wikimedia.org/wikipedia/commons/thumb/1/18/Seged%C3%ADnsk%C3%BD_gul%C3%A1%C5%A1.jpg/220px-Seged%C3%ADnsk%C3%BD_gul%C3%A1%C5%A1.jpg- autor –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Nillerdk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http://upload.wikimedia.org/wikipedia/commons/thumb/2/26/Pfannkuchen_mit_Zucker.jpg/800px-Pfannkuchen_mit_Zucker.jpg -autor- Jan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Homann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http://upload.wikimedia.org/wikipedia/commons/thumb/4/49/Pilznery.jpg/697px-Pilznery.jpg- autor -Mohylek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345</TotalTime>
  <Words>400</Words>
  <Application>Microsoft Office PowerPoint</Application>
  <PresentationFormat>Předvádění na obrazovce (4:3)</PresentationFormat>
  <Paragraphs>95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Urbanistický</vt:lpstr>
      <vt:lpstr>Snímek 1</vt:lpstr>
      <vt:lpstr>Tschechische Küche</vt:lpstr>
      <vt:lpstr>Nationalgericht</vt:lpstr>
      <vt:lpstr>Typische Tschechische  Gerichte</vt:lpstr>
      <vt:lpstr>Böhmische Knödel</vt:lpstr>
      <vt:lpstr>Weitere typische Gerichte</vt:lpstr>
      <vt:lpstr>Süssspeisen</vt:lpstr>
      <vt:lpstr>Typische tschechische Suppen</vt:lpstr>
      <vt:lpstr>Typische  Getränke</vt:lpstr>
      <vt:lpstr>Beantworten Sie die Fragen:</vt:lpstr>
      <vt:lpstr>Aufgabe:</vt:lpstr>
      <vt:lpstr>Zdroje: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Czech cuisine</dc:title>
  <dc:creator>Luda</dc:creator>
  <cp:lastModifiedBy>Luda</cp:lastModifiedBy>
  <cp:revision>53</cp:revision>
  <dcterms:created xsi:type="dcterms:W3CDTF">2013-03-10T19:48:44Z</dcterms:created>
  <dcterms:modified xsi:type="dcterms:W3CDTF">2013-10-19T15:44:55Z</dcterms:modified>
</cp:coreProperties>
</file>