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0" r:id="rId4"/>
    <p:sldId id="271" r:id="rId5"/>
    <p:sldId id="272" r:id="rId6"/>
    <p:sldId id="267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tile tx="0" ty="0" sx="64000" sy="83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d/Berlin_reichstag_west_panorama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5430816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Německé svátky a zvyky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19.9.2013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tématu německé svátky a zvyky,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DIGITÁLNÍ UČEBNÍ MATERIÁL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Deutsche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Feste </a:t>
            </a:r>
            <a:b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</a:b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und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Feiertage</a:t>
            </a:r>
            <a:endParaRPr lang="cs-CZ" sz="6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oper Black" panose="0208090404030B020404" pitchFamily="18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496944" cy="2520280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Baskerville Old Face" pitchFamily="18" charset="0"/>
              </a:rPr>
              <a:t>		In der BRD, </a:t>
            </a:r>
            <a:r>
              <a:rPr lang="cs-CZ" b="1" dirty="0" err="1" smtClean="0">
                <a:latin typeface="Baskerville Old Face" pitchFamily="18" charset="0"/>
              </a:rPr>
              <a:t>genau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anderen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Staaten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 es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verschiedene</a:t>
            </a:r>
            <a:r>
              <a:rPr lang="cs-CZ" b="1" dirty="0" smtClean="0">
                <a:latin typeface="Baskerville Old Face" pitchFamily="18" charset="0"/>
              </a:rPr>
              <a:t> Feste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gehören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bekanntesten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Ostern</a:t>
            </a:r>
            <a:r>
              <a:rPr lang="cs-CZ" b="1" dirty="0" smtClean="0">
                <a:latin typeface="Baskerville Old Face" pitchFamily="18" charset="0"/>
              </a:rPr>
              <a:t> –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Feste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kirchlichen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Wurzeln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haben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Andere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modern</a:t>
            </a:r>
            <a:r>
              <a:rPr lang="cs-CZ" b="1" dirty="0" smtClean="0">
                <a:latin typeface="Baskerville Old Face" pitchFamily="18" charset="0"/>
              </a:rPr>
              <a:t> . </a:t>
            </a:r>
            <a:r>
              <a:rPr lang="cs-CZ" b="1" dirty="0" err="1" smtClean="0">
                <a:latin typeface="Baskerville Old Face" pitchFamily="18" charset="0"/>
              </a:rPr>
              <a:t>Zu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bekanntesten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staatlichen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gehört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Beispiel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Tag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Wiedervereinigung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1026" name="Picture 2" descr="http://upload.wikimedia.org/wikipedia/commons/0/0d/Berlin_reichstag_west_panorama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93096"/>
            <a:ext cx="5409680" cy="241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Deutsche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Feste </a:t>
            </a:r>
            <a:b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</a:b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und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Feiertage</a:t>
            </a:r>
            <a:endParaRPr lang="cs-CZ" sz="6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oper Black" panose="0208090404030B020404" pitchFamily="18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4464496" cy="47525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In der BRD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bekanntesten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kirclichen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Feiertage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ähnlich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unseren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Auser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Weihnachten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Ostern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 es in der BRD </a:t>
            </a: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andere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b="1" dirty="0" err="1" smtClean="0">
                <a:latin typeface="Baskerville Old Face" pitchFamily="18" charset="0"/>
              </a:rPr>
              <a:t>kirchliche</a:t>
            </a:r>
            <a:r>
              <a:rPr lang="cs-CZ" b="1" dirty="0" smtClean="0">
                <a:latin typeface="Baskerville Old Face" pitchFamily="18" charset="0"/>
              </a:rPr>
              <a:t> Feste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Beispiel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Himmelfahrt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Sankten</a:t>
            </a:r>
            <a:r>
              <a:rPr lang="cs-CZ" b="1" dirty="0" smtClean="0">
                <a:latin typeface="Baskerville Old Face" pitchFamily="18" charset="0"/>
              </a:rPr>
              <a:t> Maria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andere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4" name="Picture 2" descr="C:\Users\SŠGaS05\AppData\Local\Microsoft\Windows\Temporary Internet Files\Content.IE5\U20BGNNH\MC9004447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16832"/>
            <a:ext cx="3397302" cy="43993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Deutsche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Feste </a:t>
            </a:r>
            <a:b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</a:b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und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Feiertage</a:t>
            </a:r>
            <a:endParaRPr lang="cs-CZ" sz="6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oper Black" panose="0208090404030B020404" pitchFamily="18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844824"/>
            <a:ext cx="4464496" cy="475252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anderen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Ländern</a:t>
            </a:r>
            <a:r>
              <a:rPr lang="cs-CZ" b="1" dirty="0" smtClean="0">
                <a:latin typeface="Baskerville Old Face" pitchFamily="18" charset="0"/>
              </a:rPr>
              <a:t>, sin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beliebteste</a:t>
            </a:r>
            <a:r>
              <a:rPr lang="cs-CZ" b="1" dirty="0" smtClean="0">
                <a:latin typeface="Baskerville Old Face" pitchFamily="18" charset="0"/>
              </a:rPr>
              <a:t>.  </a:t>
            </a:r>
            <a:r>
              <a:rPr lang="cs-CZ" b="1" dirty="0" err="1" smtClean="0">
                <a:latin typeface="Baskerville Old Face" pitchFamily="18" charset="0"/>
              </a:rPr>
              <a:t>Sehr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interessant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dass</a:t>
            </a:r>
            <a:r>
              <a:rPr lang="cs-CZ" b="1" dirty="0" smtClean="0">
                <a:latin typeface="Baskerville Old Face" pitchFamily="18" charset="0"/>
              </a:rPr>
              <a:t>  es in </a:t>
            </a:r>
            <a:r>
              <a:rPr lang="cs-CZ" b="1" dirty="0" err="1" smtClean="0">
                <a:latin typeface="Baskerville Old Face" pitchFamily="18" charset="0"/>
              </a:rPr>
              <a:t>einem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zwei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verchiedene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Traditionen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Weihnachtsfeier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. In </a:t>
            </a:r>
            <a:r>
              <a:rPr lang="cs-CZ" b="1" dirty="0" err="1" smtClean="0">
                <a:latin typeface="Baskerville Old Face" pitchFamily="18" charset="0"/>
              </a:rPr>
              <a:t>einigen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Teilen</a:t>
            </a:r>
            <a:r>
              <a:rPr lang="cs-CZ" b="1" dirty="0" smtClean="0">
                <a:latin typeface="Baskerville Old Face" pitchFamily="18" charset="0"/>
              </a:rPr>
              <a:t> der BRD </a:t>
            </a:r>
            <a:r>
              <a:rPr lang="cs-CZ" b="1" dirty="0" err="1" smtClean="0">
                <a:latin typeface="Baskerville Old Face" pitchFamily="18" charset="0"/>
              </a:rPr>
              <a:t>bringt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Weihnachtsgeschenke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Christkind</a:t>
            </a:r>
            <a:r>
              <a:rPr lang="cs-CZ" b="1" dirty="0" smtClean="0">
                <a:latin typeface="Baskerville Old Face" pitchFamily="18" charset="0"/>
              </a:rPr>
              <a:t> /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unser</a:t>
            </a:r>
            <a:r>
              <a:rPr lang="cs-CZ" b="1" dirty="0" smtClean="0">
                <a:latin typeface="Baskerville Old Face" pitchFamily="18" charset="0"/>
              </a:rPr>
              <a:t> Ježíšek/, in den </a:t>
            </a:r>
            <a:r>
              <a:rPr lang="cs-CZ" b="1" dirty="0" err="1" smtClean="0">
                <a:latin typeface="Baskerville Old Face" pitchFamily="18" charset="0"/>
              </a:rPr>
              <a:t>anderen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bringt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Geschenke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Weihnachtsmann</a:t>
            </a:r>
            <a:r>
              <a:rPr lang="cs-CZ" b="1" dirty="0" smtClean="0">
                <a:latin typeface="Baskerville Old Face" pitchFamily="18" charset="0"/>
              </a:rPr>
              <a:t> /</a:t>
            </a:r>
            <a:r>
              <a:rPr lang="cs-CZ" b="1" dirty="0" err="1" smtClean="0">
                <a:latin typeface="Baskerville Old Face" pitchFamily="18" charset="0"/>
              </a:rPr>
              <a:t>jemand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Santa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Claus</a:t>
            </a:r>
            <a:r>
              <a:rPr lang="cs-CZ" b="1" dirty="0" smtClean="0">
                <a:latin typeface="Baskerville Old Face" pitchFamily="18" charset="0"/>
              </a:rPr>
              <a:t>/.</a:t>
            </a:r>
          </a:p>
        </p:txBody>
      </p:sp>
      <p:pic>
        <p:nvPicPr>
          <p:cNvPr id="2050" name="Picture 2" descr="C:\Users\SŠGaS05\AppData\Local\Microsoft\Windows\Temporary Internet Files\Content.IE5\1DPSQPX2\MP900384879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1916832"/>
            <a:ext cx="3816424" cy="43509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Deutsche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Feste </a:t>
            </a:r>
            <a:b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</a:b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und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Feiertage</a:t>
            </a:r>
            <a:endParaRPr lang="cs-CZ" sz="6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oper Black" panose="0208090404030B020404" pitchFamily="18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4464496" cy="475252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Zu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schönsten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österreichischen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Weihnachtstraditionen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gehören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Weihnachtsmärkte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möglichst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schönsten</a:t>
            </a:r>
            <a:r>
              <a:rPr lang="cs-CZ" b="1" dirty="0" smtClean="0">
                <a:latin typeface="Baskerville Old Face" pitchFamily="18" charset="0"/>
              </a:rPr>
              <a:t> in der </a:t>
            </a:r>
            <a:r>
              <a:rPr lang="cs-CZ" b="1" dirty="0" err="1" smtClean="0">
                <a:latin typeface="Baskerville Old Face" pitchFamily="18" charset="0"/>
              </a:rPr>
              <a:t>ganzen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Welt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Dazu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gehört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natürlich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Glühwein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deutsche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Weihnachtsstollen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3074" name="Picture 2" descr="oslavy,potraviny,sušenky,svátky,Vánoce,vánoční cukroví,zákusky,zvláštní příležitos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1844824"/>
            <a:ext cx="4032448" cy="403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Aufgabe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 algn="ctr"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Versuch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Weihnachtsstollenrezept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im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Internet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finden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,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übersetzen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und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vor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Klasse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zu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präsentieren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</a:p>
          <a:p>
            <a:pPr algn="ctr">
              <a:buNone/>
            </a:pPr>
            <a:endParaRPr lang="cs-CZ" sz="4400" b="1" dirty="0" smtClean="0">
              <a:latin typeface="Arabic Typesetting" pitchFamily="66" charset="-78"/>
              <a:cs typeface="Arabic Typesetting" pitchFamily="66" charset="-78"/>
            </a:endParaRPr>
          </a:p>
          <a:p>
            <a:pPr algn="ctr">
              <a:buNone/>
            </a:pPr>
            <a:endParaRPr lang="cs-CZ" sz="4400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96144"/>
          </a:xfrm>
        </p:spPr>
        <p:txBody>
          <a:bodyPr>
            <a:normAutofit fontScale="90000"/>
          </a:bodyPr>
          <a:lstStyle/>
          <a:p>
            <a:pPr lvl="0" fontAlgn="base">
              <a:spcBef>
                <a:spcPct val="20000"/>
              </a:spcBef>
              <a:spcAft>
                <a:spcPct val="0"/>
              </a:spcAft>
            </a:pP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Deutsche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Feste </a:t>
            </a:r>
            <a:b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</a:b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und</a:t>
            </a:r>
            <a:r>
              <a:rPr lang="cs-CZ" sz="6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 </a:t>
            </a:r>
            <a:r>
              <a:rPr lang="cs-CZ" sz="6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oper Black" panose="0208090404030B020404" pitchFamily="18" charset="0"/>
                <a:cs typeface="Arial" charset="0"/>
              </a:rPr>
              <a:t>Feiertage</a:t>
            </a:r>
            <a:endParaRPr lang="cs-CZ" sz="6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oper Black" panose="0208090404030B020404" pitchFamily="18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upload.wikimedia.org/wikipedia/commons/0/0d/Berlin_reichstag_west_panorama_2.jpg</a:t>
            </a:r>
            <a:endParaRPr lang="cs-CZ" sz="1800" dirty="0" smtClean="0"/>
          </a:p>
          <a:p>
            <a:r>
              <a:rPr lang="cs-CZ" sz="1800" dirty="0" smtClean="0"/>
              <a:t>Obrázky: Galerie Klipart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56060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107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Deutsche Feste  und Feiertage</vt:lpstr>
      <vt:lpstr>Deutsche Feste  und Feiertage</vt:lpstr>
      <vt:lpstr>Deutsche Feste  und Feiertage</vt:lpstr>
      <vt:lpstr>Deutsche Feste  und Feiertage</vt:lpstr>
      <vt:lpstr>Deutsche Feste  und Feiertage</vt:lpstr>
      <vt:lpstr>Zdroje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71</cp:revision>
  <dcterms:created xsi:type="dcterms:W3CDTF">2012-10-29T06:53:22Z</dcterms:created>
  <dcterms:modified xsi:type="dcterms:W3CDTF">2013-12-01T13:48:12Z</dcterms:modified>
</cp:coreProperties>
</file>