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88" r:id="rId4"/>
    <p:sldId id="289" r:id="rId5"/>
    <p:sldId id="290" r:id="rId6"/>
    <p:sldId id="291" r:id="rId7"/>
    <p:sldId id="292" r:id="rId8"/>
    <p:sldId id="294" r:id="rId9"/>
    <p:sldId id="29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72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1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88474661"/>
              </p:ext>
            </p:extLst>
          </p:nvPr>
        </p:nvGraphicFramePr>
        <p:xfrm>
          <a:off x="611188" y="1196753"/>
          <a:ext cx="7777236" cy="4420162"/>
        </p:xfrm>
        <a:graphic>
          <a:graphicData uri="http://schemas.openxmlformats.org/drawingml/2006/table">
            <a:tbl>
              <a:tblPr/>
              <a:tblGrid>
                <a:gridCol w="2101732"/>
                <a:gridCol w="5675504"/>
              </a:tblGrid>
              <a:tr h="5322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1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VY_3_INOVACE_NEJ57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5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8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5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5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Hotelové služby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8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– prodavač, obchodník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5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8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26.8.2013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1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hotelové služby,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332656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DIGITÁLNÍ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UČEBNÍ MATERIÁL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  <a:latin typeface="Magneto" pitchFamily="82" charset="0"/>
                <a:ea typeface="Microsoft JhengHei" pitchFamily="34" charset="-120"/>
                <a:cs typeface="Arabic Typesetting" pitchFamily="66" charset="-78"/>
              </a:rPr>
              <a:t>HOTELDIENSTE</a:t>
            </a:r>
            <a:endParaRPr lang="cs-CZ" sz="7200" b="1" dirty="0">
              <a:solidFill>
                <a:schemeClr val="tx2">
                  <a:lumMod val="50000"/>
                </a:schemeClr>
              </a:solidFill>
              <a:latin typeface="Magneto" pitchFamily="82" charset="0"/>
              <a:ea typeface="Microsoft JhengHei" pitchFamily="34" charset="-12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280920" cy="2304256"/>
          </a:xfrm>
        </p:spPr>
        <p:txBody>
          <a:bodyPr>
            <a:normAutofit lnSpcReduction="10000"/>
          </a:bodyPr>
          <a:lstStyle/>
          <a:p>
            <a:pPr lvl="0" algn="ctr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Hotels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kann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man in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verschiedene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Kategorien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verteilen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-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zum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Beispiel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nach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ihrer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Grösse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Genauso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können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Hotels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nach den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Hoteldiensten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in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einigen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Einrichtungen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geleistet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werden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</p:txBody>
      </p:sp>
      <p:pic>
        <p:nvPicPr>
          <p:cNvPr id="4" name="Picture 3" descr="C:\Users\SŠGaS05\AppData\Local\Microsoft\Windows\Temporary Internet Files\Content.IE5\U20BGNNH\MC9004240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3645024"/>
            <a:ext cx="2448272" cy="27426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  <a:latin typeface="Magneto" pitchFamily="82" charset="0"/>
                <a:ea typeface="Microsoft JhengHei" pitchFamily="34" charset="-120"/>
                <a:cs typeface="Arabic Typesetting" pitchFamily="66" charset="-78"/>
              </a:rPr>
              <a:t>HOTELDIENSTE</a:t>
            </a:r>
            <a:endParaRPr lang="cs-CZ" sz="7200" b="1" dirty="0">
              <a:solidFill>
                <a:schemeClr val="tx2">
                  <a:lumMod val="50000"/>
                </a:schemeClr>
              </a:solidFill>
              <a:latin typeface="Magneto" pitchFamily="82" charset="0"/>
              <a:ea typeface="Microsoft JhengHei" pitchFamily="34" charset="-12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4752528" cy="5328592"/>
          </a:xfrm>
        </p:spPr>
        <p:txBody>
          <a:bodyPr wrap="square">
            <a:normAutofit/>
          </a:bodyPr>
          <a:lstStyle/>
          <a:p>
            <a:pPr lvl="0"/>
            <a:endParaRPr lang="cs-CZ" b="1" dirty="0" smtClean="0">
              <a:solidFill>
                <a:schemeClr val="tx2">
                  <a:lumMod val="50000"/>
                </a:schemeClr>
              </a:solidFill>
              <a:latin typeface="Arial Narrow" pitchFamily="34" charset="0"/>
            </a:endParaRPr>
          </a:p>
          <a:p>
            <a:pPr lvl="0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kleinsten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Hotels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Pensionen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nicht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so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gut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ausgerüstet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grösseren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Unterkunftseinrichtungen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  <a:p>
            <a:pPr lvl="0"/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Damit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Hoteldienste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verbunden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</p:txBody>
      </p:sp>
      <p:pic>
        <p:nvPicPr>
          <p:cNvPr id="6146" name="Picture 2" descr="C:\Users\SŠGaS05\AppData\Local\Microsoft\Windows\Temporary Internet Files\Content.IE5\C2VAK55F\MC90024048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060848"/>
            <a:ext cx="2232248" cy="357159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  <a:latin typeface="Magneto" pitchFamily="82" charset="0"/>
                <a:ea typeface="Microsoft JhengHei" pitchFamily="34" charset="-120"/>
                <a:cs typeface="Arabic Typesetting" pitchFamily="66" charset="-78"/>
              </a:rPr>
              <a:t>HOTELDIENSTE</a:t>
            </a:r>
            <a:endParaRPr lang="cs-CZ" sz="7200" b="1" dirty="0">
              <a:solidFill>
                <a:schemeClr val="tx2">
                  <a:lumMod val="50000"/>
                </a:schemeClr>
              </a:solidFill>
              <a:latin typeface="Magneto" pitchFamily="82" charset="0"/>
              <a:ea typeface="Microsoft JhengHei" pitchFamily="34" charset="-12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67944" y="908720"/>
            <a:ext cx="4752528" cy="5688632"/>
          </a:xfrm>
        </p:spPr>
        <p:txBody>
          <a:bodyPr wrap="square">
            <a:normAutofit/>
          </a:bodyPr>
          <a:lstStyle/>
          <a:p>
            <a:pPr lvl="0"/>
            <a:endParaRPr lang="cs-CZ" b="1" dirty="0" smtClean="0">
              <a:solidFill>
                <a:schemeClr val="tx2">
                  <a:lumMod val="50000"/>
                </a:schemeClr>
              </a:solidFill>
              <a:latin typeface="Arial Narrow" pitchFamily="34" charset="0"/>
            </a:endParaRPr>
          </a:p>
          <a:p>
            <a:pPr lvl="0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In den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grösseren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in den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grössten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Hotels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finden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wir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grosse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Palette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von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Diensten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Gästen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zu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Verfügung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stehen.</a:t>
            </a:r>
          </a:p>
          <a:p>
            <a:pPr lvl="0"/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Zu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gründlichen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Diensten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gehört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vor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allem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Verpflegung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</p:txBody>
      </p:sp>
      <p:pic>
        <p:nvPicPr>
          <p:cNvPr id="7170" name="Picture 2" descr="C:\Users\SŠGaS05\AppData\Local\Microsoft\Windows\Temporary Internet Files\Content.IE5\U20BGNNH\dglxasset[1].aspx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636912"/>
            <a:ext cx="3262516" cy="273630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  <a:latin typeface="Magneto" pitchFamily="82" charset="0"/>
                <a:ea typeface="Microsoft JhengHei" pitchFamily="34" charset="-120"/>
                <a:cs typeface="Arabic Typesetting" pitchFamily="66" charset="-78"/>
              </a:rPr>
              <a:t>HOTELDIENSTE</a:t>
            </a:r>
            <a:endParaRPr lang="cs-CZ" sz="7200" b="1" dirty="0">
              <a:solidFill>
                <a:schemeClr val="tx2">
                  <a:lumMod val="50000"/>
                </a:schemeClr>
              </a:solidFill>
              <a:latin typeface="Magneto" pitchFamily="82" charset="0"/>
              <a:ea typeface="Microsoft JhengHei" pitchFamily="34" charset="-12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4752528" cy="5616624"/>
          </a:xfrm>
        </p:spPr>
        <p:txBody>
          <a:bodyPr wrap="square">
            <a:normAutofit fontScale="92500" lnSpcReduction="20000"/>
          </a:bodyPr>
          <a:lstStyle/>
          <a:p>
            <a:pPr lvl="0"/>
            <a:endParaRPr lang="cs-CZ" b="1" dirty="0" smtClean="0">
              <a:solidFill>
                <a:schemeClr val="tx2">
                  <a:lumMod val="50000"/>
                </a:schemeClr>
              </a:solidFill>
              <a:latin typeface="Arial Narrow" pitchFamily="34" charset="0"/>
            </a:endParaRPr>
          </a:p>
          <a:p>
            <a:pPr lvl="0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In den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grösseren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Hotels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kann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man in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einem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Hotelrestaurant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essen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Die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grössten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Hotels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haben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sogar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mehrere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Restaurants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Ausser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Restaurants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können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wir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in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einem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Hotel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Büffets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Konditoreien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Bars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finden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  <a:p>
            <a:pPr lvl="0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In den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besten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teuersten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Hotels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kann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man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das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Essen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ins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Zimmer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bestellen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</p:txBody>
      </p:sp>
      <p:pic>
        <p:nvPicPr>
          <p:cNvPr id="8194" name="Picture 2" descr="C:\Users\SŠGaS05\AppData\Local\Microsoft\Windows\Temporary Internet Files\Content.IE5\U20BGNNH\dglxasset[2].aspx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556792"/>
            <a:ext cx="2664296" cy="45379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  <a:latin typeface="Magneto" pitchFamily="82" charset="0"/>
                <a:ea typeface="Microsoft JhengHei" pitchFamily="34" charset="-120"/>
                <a:cs typeface="Arabic Typesetting" pitchFamily="66" charset="-78"/>
              </a:rPr>
              <a:t>HOTELDIENSTE</a:t>
            </a:r>
            <a:endParaRPr lang="cs-CZ" sz="7200" b="1" dirty="0">
              <a:solidFill>
                <a:schemeClr val="tx2">
                  <a:lumMod val="50000"/>
                </a:schemeClr>
              </a:solidFill>
              <a:latin typeface="Magneto" pitchFamily="82" charset="0"/>
              <a:ea typeface="Microsoft JhengHei" pitchFamily="34" charset="-12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95936" y="1412776"/>
            <a:ext cx="4752528" cy="5184576"/>
          </a:xfrm>
        </p:spPr>
        <p:txBody>
          <a:bodyPr wrap="square">
            <a:normAutofit fontScale="92500" lnSpcReduction="10000"/>
          </a:bodyPr>
          <a:lstStyle/>
          <a:p>
            <a:pPr lvl="0"/>
            <a:endParaRPr lang="cs-CZ" b="1" dirty="0" smtClean="0">
              <a:solidFill>
                <a:schemeClr val="tx2">
                  <a:lumMod val="50000"/>
                </a:schemeClr>
              </a:solidFill>
              <a:latin typeface="Arial Narrow" pitchFamily="34" charset="0"/>
            </a:endParaRPr>
          </a:p>
          <a:p>
            <a:pPr lvl="0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Es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gibt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natürlich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andere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Hoteldienste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  <a:p>
            <a:pPr lvl="0"/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Ausser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Verpflegung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Wäschereien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das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Dienste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Gäste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unterhalten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sollten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Manche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Hotels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haben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eigene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Kinos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Fitness,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Schwimmhalen</a:t>
            </a:r>
            <a:r>
              <a:rPr lang="cs-CZ" b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Spielplätze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Kindergarten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Kasinos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</p:txBody>
      </p:sp>
      <p:pic>
        <p:nvPicPr>
          <p:cNvPr id="9218" name="Picture 2" descr="C:\Users\SŠGaS05\AppData\Local\Microsoft\Windows\Temporary Internet Files\Content.IE5\ZOXRL00O\MC90024217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628800"/>
            <a:ext cx="2345857" cy="40324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  <a:latin typeface="Magneto" pitchFamily="82" charset="0"/>
                <a:ea typeface="Microsoft JhengHei" pitchFamily="34" charset="-120"/>
                <a:cs typeface="Arabic Typesetting" pitchFamily="66" charset="-78"/>
              </a:rPr>
              <a:t>HOTELDIENSTE</a:t>
            </a:r>
            <a:endParaRPr lang="cs-CZ" sz="7200" b="1" dirty="0">
              <a:solidFill>
                <a:schemeClr val="tx2">
                  <a:lumMod val="50000"/>
                </a:schemeClr>
              </a:solidFill>
              <a:latin typeface="Magneto" pitchFamily="82" charset="0"/>
              <a:ea typeface="Microsoft JhengHei" pitchFamily="34" charset="-12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08912" cy="3024336"/>
          </a:xfrm>
        </p:spPr>
        <p:txBody>
          <a:bodyPr wrap="square">
            <a:normAutofit/>
          </a:bodyPr>
          <a:lstStyle/>
          <a:p>
            <a:pPr lvl="0"/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Viele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von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diesen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Diensten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bezahlt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Gast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mit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der Taxe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für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Unterkunft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zusammen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Andere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Dienste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muss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man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aber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getrennt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bezahlen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In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meisten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grösseren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Hotels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kann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man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heute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Rezeption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mit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Karte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bezahlen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</p:txBody>
      </p:sp>
      <p:pic>
        <p:nvPicPr>
          <p:cNvPr id="10242" name="Picture 2" descr="C:\Users\SŠGaS05\AppData\Local\Microsoft\Windows\Temporary Internet Files\Content.IE5\ZOXRL00O\MC9000567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4005064"/>
            <a:ext cx="3240360" cy="24116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err="1" smtClean="0">
                <a:solidFill>
                  <a:schemeClr val="tx2"/>
                </a:solidFill>
              </a:rPr>
              <a:t>Aufgabe</a:t>
            </a:r>
            <a:r>
              <a:rPr lang="cs-CZ" sz="5400" dirty="0" smtClean="0">
                <a:solidFill>
                  <a:schemeClr val="tx2"/>
                </a:solidFill>
              </a:rPr>
              <a:t>: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r>
              <a:rPr lang="cs-CZ" b="1" dirty="0" err="1" smtClean="0"/>
              <a:t>Wählen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sich</a:t>
            </a:r>
            <a:r>
              <a:rPr lang="cs-CZ" b="1" dirty="0" smtClean="0"/>
              <a:t> </a:t>
            </a:r>
            <a:r>
              <a:rPr lang="cs-CZ" b="1" dirty="0" err="1" smtClean="0"/>
              <a:t>ein</a:t>
            </a:r>
            <a:r>
              <a:rPr lang="cs-CZ" b="1" dirty="0" smtClean="0"/>
              <a:t> Hotel in </a:t>
            </a:r>
            <a:r>
              <a:rPr lang="cs-CZ" b="1" dirty="0" err="1" smtClean="0"/>
              <a:t>Ihrer</a:t>
            </a:r>
            <a:r>
              <a:rPr lang="cs-CZ" b="1" dirty="0" smtClean="0"/>
              <a:t> </a:t>
            </a:r>
            <a:r>
              <a:rPr lang="cs-CZ" b="1" dirty="0" err="1" smtClean="0"/>
              <a:t>Stadt</a:t>
            </a:r>
            <a:r>
              <a:rPr lang="cs-CZ" b="1" dirty="0" smtClean="0"/>
              <a:t> </a:t>
            </a:r>
            <a:r>
              <a:rPr lang="cs-CZ" b="1" dirty="0" err="1" smtClean="0"/>
              <a:t>aus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 </a:t>
            </a:r>
            <a:r>
              <a:rPr lang="cs-CZ" b="1" dirty="0" err="1" smtClean="0"/>
              <a:t>beschreiben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es!</a:t>
            </a:r>
          </a:p>
          <a:p>
            <a:r>
              <a:rPr lang="cs-CZ" b="1" dirty="0" smtClean="0"/>
              <a:t>Typ</a:t>
            </a:r>
          </a:p>
          <a:p>
            <a:r>
              <a:rPr lang="cs-CZ" b="1" dirty="0" err="1" smtClean="0"/>
              <a:t>Lage</a:t>
            </a:r>
            <a:endParaRPr lang="cs-CZ" b="1" dirty="0" smtClean="0"/>
          </a:p>
          <a:p>
            <a:r>
              <a:rPr lang="cs-CZ" b="1" dirty="0" err="1" smtClean="0"/>
              <a:t>Grösse</a:t>
            </a:r>
            <a:endParaRPr lang="cs-CZ" b="1" dirty="0" smtClean="0"/>
          </a:p>
          <a:p>
            <a:r>
              <a:rPr lang="cs-CZ" b="1" dirty="0" err="1" smtClean="0"/>
              <a:t>Dienste</a:t>
            </a:r>
            <a:endParaRPr lang="cs-CZ" b="1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Luda\AppData\Local\Microsoft\Windows\Temporary Internet Files\Content.IE5\2YJDRW63\dglxasset[1].asp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492896"/>
            <a:ext cx="3168352" cy="31683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Zdroje: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Galerie Klipart</a:t>
            </a:r>
          </a:p>
          <a:p>
            <a:r>
              <a:rPr lang="cs-CZ" smtClean="0"/>
              <a:t>Vlastní tvorba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652</TotalTime>
  <Words>315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HOTELDIENSTE</vt:lpstr>
      <vt:lpstr>HOTELDIENSTE</vt:lpstr>
      <vt:lpstr>HOTELDIENSTE</vt:lpstr>
      <vt:lpstr>HOTELDIENSTE</vt:lpstr>
      <vt:lpstr>HOTELDIENSTE</vt:lpstr>
      <vt:lpstr>HOTELDIENSTE</vt:lpstr>
      <vt:lpstr>Aufgabe: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108</cp:revision>
  <dcterms:created xsi:type="dcterms:W3CDTF">2012-10-29T06:53:22Z</dcterms:created>
  <dcterms:modified xsi:type="dcterms:W3CDTF">2013-12-01T13:59:07Z</dcterms:modified>
</cp:coreProperties>
</file>