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8" r:id="rId3"/>
    <p:sldId id="288" r:id="rId4"/>
    <p:sldId id="289" r:id="rId5"/>
    <p:sldId id="290" r:id="rId6"/>
    <p:sldId id="291" r:id="rId7"/>
    <p:sldId id="293" r:id="rId8"/>
    <p:sldId id="29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272" y="-2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65079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62793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37405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60420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787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7719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1848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42292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28237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30342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10693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18000"/>
            <a:lum/>
          </a:blip>
          <a:srcRect/>
          <a:stretch>
            <a:fillRect t="-12000" b="-1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51969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9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188474661"/>
              </p:ext>
            </p:extLst>
          </p:nvPr>
        </p:nvGraphicFramePr>
        <p:xfrm>
          <a:off x="611188" y="1463675"/>
          <a:ext cx="7921252" cy="4153240"/>
        </p:xfrm>
        <a:graphic>
          <a:graphicData uri="http://schemas.openxmlformats.org/drawingml/2006/table">
            <a:tbl>
              <a:tblPr/>
              <a:tblGrid>
                <a:gridCol w="2140652"/>
                <a:gridCol w="5780600"/>
              </a:tblGrid>
              <a:tr h="500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CZ.1.07/1.5.00/34.0124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VY_3_INOVACE_NEJ59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NEJ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Tematická oblast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Obchod a služby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Vybavení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hotelového pokoje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3, 4 – prodavač, obchodník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Pavel Němec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17.8.2013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Prezentace slouží  k výkladu tématu vybavení hotelového pokoje, 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835696" y="476672"/>
            <a:ext cx="57606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DIGITÁLNÍ UČEBNÍ MATERIÁL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55389" y="5589240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703153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latin typeface="Plantagenet Cherokee" pitchFamily="18" charset="0"/>
                <a:ea typeface="Microsoft JhengHei" pitchFamily="34" charset="-120"/>
                <a:cs typeface="Arabic Typesetting" pitchFamily="66" charset="-78"/>
              </a:rPr>
              <a:t>HOTELZIMMER</a:t>
            </a:r>
            <a:endParaRPr lang="cs-CZ" sz="7200" b="1" dirty="0">
              <a:solidFill>
                <a:srgbClr val="FF0000"/>
              </a:solidFill>
              <a:latin typeface="Plantagenet Cherokee" pitchFamily="18" charset="0"/>
              <a:ea typeface="Microsoft JhengHei" pitchFamily="34" charset="-120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280920" cy="2304256"/>
          </a:xfrm>
        </p:spPr>
        <p:txBody>
          <a:bodyPr>
            <a:normAutofit fontScale="92500" lnSpcReduction="10000"/>
          </a:bodyPr>
          <a:lstStyle/>
          <a:p>
            <a:pPr lvl="0" algn="ctr"/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Die </a:t>
            </a:r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Hotels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können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die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Zimmer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verchiedener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Grösse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haben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. Die </a:t>
            </a:r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Grösse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 des </a:t>
            </a:r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Zimmers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bestimmt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auch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die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Ausstattung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dieses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Zimmers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. Die </a:t>
            </a:r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Grösse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ist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aber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 nich der </a:t>
            </a:r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einzige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 Faktor, der </a:t>
            </a:r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die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Ausrüstung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bestimmt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 – es </a:t>
            </a:r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ist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auch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das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Format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 des </a:t>
            </a:r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Hotels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Narrow" pitchFamily="34" charset="0"/>
              </a:rPr>
              <a:t>.</a:t>
            </a:r>
          </a:p>
        </p:txBody>
      </p:sp>
      <p:pic>
        <p:nvPicPr>
          <p:cNvPr id="1027" name="Picture 3" descr="C:\Users\SŠGaS05\AppData\Local\Microsoft\Windows\Temporary Internet Files\Content.IE5\ZOXRL00O\MC9002506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3645024"/>
            <a:ext cx="3600400" cy="29009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4752528" cy="5472608"/>
          </a:xfrm>
        </p:spPr>
        <p:txBody>
          <a:bodyPr wrap="square">
            <a:normAutofit fontScale="92500" lnSpcReduction="20000"/>
          </a:bodyPr>
          <a:lstStyle/>
          <a:p>
            <a:pPr lvl="0"/>
            <a:endParaRPr lang="cs-CZ" b="1" dirty="0" smtClean="0">
              <a:solidFill>
                <a:schemeClr val="tx2">
                  <a:lumMod val="50000"/>
                </a:schemeClr>
              </a:solidFill>
              <a:latin typeface="Arial Narrow" pitchFamily="34" charset="0"/>
            </a:endParaRPr>
          </a:p>
          <a:p>
            <a:pPr lvl="0"/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kleinsten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Hotels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oder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Pensionen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bieten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Zimmer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mit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einer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einfacheren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Ausrüstung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als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grösseren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Unterkunftseinrichtungen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</a:t>
            </a:r>
          </a:p>
          <a:p>
            <a:pPr lvl="0"/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Das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niedrigste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Standard der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Hotelzimmerausrüstung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ist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ein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Bett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,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Kleiderschrank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,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Tisch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und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Stuhl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oder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Sessel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</a:t>
            </a:r>
          </a:p>
        </p:txBody>
      </p:sp>
      <p:pic>
        <p:nvPicPr>
          <p:cNvPr id="6146" name="Picture 2" descr="C:\Users\SŠGaS05\AppData\Local\Microsoft\Windows\Temporary Internet Files\Content.IE5\C2VAK55F\MC90024048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2060848"/>
            <a:ext cx="2232248" cy="3571597"/>
          </a:xfrm>
          <a:prstGeom prst="rect">
            <a:avLst/>
          </a:prstGeom>
          <a:noFill/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latin typeface="Plantagenet Cherokee" pitchFamily="18" charset="0"/>
                <a:ea typeface="Microsoft JhengHei" pitchFamily="34" charset="-120"/>
                <a:cs typeface="Arabic Typesetting" pitchFamily="66" charset="-78"/>
              </a:rPr>
              <a:t>HOTELZIMMER</a:t>
            </a:r>
            <a:endParaRPr lang="cs-CZ" sz="7200" b="1" dirty="0">
              <a:solidFill>
                <a:srgbClr val="FF0000"/>
              </a:solidFill>
              <a:latin typeface="Plantagenet Cherokee" pitchFamily="18" charset="0"/>
              <a:ea typeface="Microsoft JhengHei" pitchFamily="34" charset="-120"/>
              <a:cs typeface="Arabic Typesetting" pitchFamily="66" charset="-78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067944" y="836712"/>
            <a:ext cx="4752528" cy="5760640"/>
          </a:xfrm>
        </p:spPr>
        <p:txBody>
          <a:bodyPr wrap="square">
            <a:normAutofit fontScale="85000" lnSpcReduction="10000"/>
          </a:bodyPr>
          <a:lstStyle/>
          <a:p>
            <a:pPr lvl="0"/>
            <a:endParaRPr lang="cs-CZ" b="1" dirty="0" smtClean="0">
              <a:solidFill>
                <a:schemeClr val="tx2">
                  <a:lumMod val="50000"/>
                </a:schemeClr>
              </a:solidFill>
              <a:latin typeface="Arial Narrow" pitchFamily="34" charset="0"/>
            </a:endParaRPr>
          </a:p>
          <a:p>
            <a:pPr lvl="0"/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In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diesen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kleinsten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und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biligsten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Zimmern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finden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wir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ein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soziales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Zubehör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nur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selten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Üblich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sind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hier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Toiletten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gemeinsam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für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mehrere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Zimmer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und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sind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selbstständig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auf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jeder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Etage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oder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Flur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Genauso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ist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es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mit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Badezimmern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oder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Duschen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</a:t>
            </a:r>
          </a:p>
          <a:p>
            <a:pPr lvl="0"/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Eigene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Badezimmer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und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Toiletten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haben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meistens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teurere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und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grössere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Hotels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</a:t>
            </a:r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latin typeface="Plantagenet Cherokee" pitchFamily="18" charset="0"/>
                <a:ea typeface="Microsoft JhengHei" pitchFamily="34" charset="-120"/>
                <a:cs typeface="Arabic Typesetting" pitchFamily="66" charset="-78"/>
              </a:rPr>
              <a:t>HOTELZIMMER</a:t>
            </a:r>
            <a:endParaRPr lang="cs-CZ" sz="7200" b="1" dirty="0">
              <a:solidFill>
                <a:srgbClr val="FF0000"/>
              </a:solidFill>
              <a:latin typeface="Plantagenet Cherokee" pitchFamily="18" charset="0"/>
              <a:ea typeface="Microsoft JhengHei" pitchFamily="34" charset="-120"/>
              <a:cs typeface="Arabic Typesetting" pitchFamily="66" charset="-78"/>
            </a:endParaRPr>
          </a:p>
        </p:txBody>
      </p:sp>
      <p:pic>
        <p:nvPicPr>
          <p:cNvPr id="2050" name="Picture 2" descr="C:\Users\SŠGaS05\AppData\Local\Microsoft\Windows\Temporary Internet Files\Content.IE5\1DPSQPX2\MC9002178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348880"/>
            <a:ext cx="3604780" cy="35283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836712"/>
            <a:ext cx="4752528" cy="6021288"/>
          </a:xfrm>
        </p:spPr>
        <p:txBody>
          <a:bodyPr wrap="square">
            <a:normAutofit/>
          </a:bodyPr>
          <a:lstStyle/>
          <a:p>
            <a:pPr lvl="0"/>
            <a:endParaRPr lang="cs-CZ" b="1" dirty="0" smtClean="0">
              <a:solidFill>
                <a:schemeClr val="tx2">
                  <a:lumMod val="50000"/>
                </a:schemeClr>
              </a:solidFill>
              <a:latin typeface="Arial Narrow" pitchFamily="34" charset="0"/>
            </a:endParaRPr>
          </a:p>
          <a:p>
            <a:pPr lvl="0"/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In den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grösseren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Hotels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könnten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wir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auch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mehrere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Zimmer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finden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und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grössten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und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teuersten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Zimmer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sind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genau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wie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eine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Wohnung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geteilt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</a:t>
            </a:r>
          </a:p>
          <a:p>
            <a:pPr lvl="0"/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Gewöhnlich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sind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diese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Zimmer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auch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mit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einer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eigener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Küche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augerüstet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</a:t>
            </a:r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latin typeface="Plantagenet Cherokee" pitchFamily="18" charset="0"/>
                <a:ea typeface="Microsoft JhengHei" pitchFamily="34" charset="-120"/>
                <a:cs typeface="Arabic Typesetting" pitchFamily="66" charset="-78"/>
              </a:rPr>
              <a:t>HOTELZIMMER</a:t>
            </a:r>
            <a:endParaRPr lang="cs-CZ" sz="7200" b="1" dirty="0">
              <a:solidFill>
                <a:srgbClr val="FF0000"/>
              </a:solidFill>
              <a:latin typeface="Plantagenet Cherokee" pitchFamily="18" charset="0"/>
              <a:ea typeface="Microsoft JhengHei" pitchFamily="34" charset="-120"/>
              <a:cs typeface="Arabic Typesetting" pitchFamily="66" charset="-78"/>
            </a:endParaRPr>
          </a:p>
        </p:txBody>
      </p:sp>
      <p:pic>
        <p:nvPicPr>
          <p:cNvPr id="3074" name="Picture 2" descr="C:\Users\SŠGaS05\AppData\Local\Microsoft\Windows\Temporary Internet Files\Content.IE5\ZOXRL00O\MP90043053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1988840"/>
            <a:ext cx="3505151" cy="281291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95936" y="764704"/>
            <a:ext cx="4752528" cy="5832648"/>
          </a:xfrm>
        </p:spPr>
        <p:txBody>
          <a:bodyPr wrap="square">
            <a:normAutofit/>
          </a:bodyPr>
          <a:lstStyle/>
          <a:p>
            <a:pPr lvl="0"/>
            <a:endParaRPr lang="cs-CZ" b="1" dirty="0" smtClean="0">
              <a:solidFill>
                <a:schemeClr val="tx2">
                  <a:lumMod val="50000"/>
                </a:schemeClr>
              </a:solidFill>
              <a:latin typeface="Arial Narrow" pitchFamily="34" charset="0"/>
            </a:endParaRPr>
          </a:p>
          <a:p>
            <a:pPr lvl="0"/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In den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teuereren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Zimmern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findet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man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üblich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auch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einen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Fernseher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, DVD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Spieler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,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Radio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,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Mikrowelle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oder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Kühlschrank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usw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</a:t>
            </a:r>
          </a:p>
          <a:p>
            <a:pPr lvl="0"/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In den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teuersten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und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besteen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Hotelzimmern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finden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wir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auch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Telefon oder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eigene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Minibar.</a:t>
            </a:r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latin typeface="Plantagenet Cherokee" pitchFamily="18" charset="0"/>
                <a:ea typeface="Microsoft JhengHei" pitchFamily="34" charset="-120"/>
                <a:cs typeface="Arabic Typesetting" pitchFamily="66" charset="-78"/>
              </a:rPr>
              <a:t>HOTELZIMMER</a:t>
            </a:r>
            <a:endParaRPr lang="cs-CZ" sz="7200" b="1" dirty="0">
              <a:solidFill>
                <a:srgbClr val="FF0000"/>
              </a:solidFill>
              <a:latin typeface="Plantagenet Cherokee" pitchFamily="18" charset="0"/>
              <a:ea typeface="Microsoft JhengHei" pitchFamily="34" charset="-120"/>
              <a:cs typeface="Arabic Typesetting" pitchFamily="66" charset="-78"/>
            </a:endParaRPr>
          </a:p>
        </p:txBody>
      </p:sp>
      <p:pic>
        <p:nvPicPr>
          <p:cNvPr id="4098" name="Picture 2" descr="C:\Users\SŠGaS05\AppData\Local\Microsoft\Windows\Temporary Internet Files\Content.IE5\U20BGNNH\dglxasset[3].aspx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988840"/>
            <a:ext cx="2946960" cy="38884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rgbClr val="FF0000"/>
                </a:solidFill>
              </a:rPr>
              <a:t>Aufgabe</a:t>
            </a:r>
            <a:r>
              <a:rPr lang="cs-CZ" b="1" dirty="0" smtClean="0">
                <a:solidFill>
                  <a:srgbClr val="FF0000"/>
                </a:solidFill>
              </a:rPr>
              <a:t>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/>
              <a:t>Stellen</a:t>
            </a:r>
            <a:r>
              <a:rPr lang="cs-CZ" b="1" dirty="0" smtClean="0"/>
              <a:t> </a:t>
            </a:r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sich</a:t>
            </a:r>
            <a:r>
              <a:rPr lang="cs-CZ" b="1" dirty="0" smtClean="0"/>
              <a:t> </a:t>
            </a:r>
            <a:r>
              <a:rPr lang="cs-CZ" b="1" dirty="0" err="1" smtClean="0"/>
              <a:t>eine</a:t>
            </a:r>
            <a:r>
              <a:rPr lang="cs-CZ" b="1" dirty="0" smtClean="0"/>
              <a:t> </a:t>
            </a:r>
            <a:r>
              <a:rPr lang="cs-CZ" b="1" dirty="0" err="1" smtClean="0"/>
              <a:t>Situation</a:t>
            </a:r>
            <a:r>
              <a:rPr lang="cs-CZ" b="1" dirty="0" smtClean="0"/>
              <a:t>: </a:t>
            </a:r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sind</a:t>
            </a:r>
            <a:r>
              <a:rPr lang="cs-CZ" b="1" dirty="0" smtClean="0"/>
              <a:t> in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fremde</a:t>
            </a:r>
            <a:r>
              <a:rPr lang="cs-CZ" b="1" dirty="0" smtClean="0"/>
              <a:t> </a:t>
            </a:r>
            <a:r>
              <a:rPr lang="cs-CZ" b="1" dirty="0" err="1" smtClean="0"/>
              <a:t>Stadt</a:t>
            </a:r>
            <a:r>
              <a:rPr lang="cs-CZ" b="1" dirty="0" smtClean="0"/>
              <a:t> </a:t>
            </a:r>
            <a:r>
              <a:rPr lang="cs-CZ" b="1" dirty="0" err="1" smtClean="0"/>
              <a:t>angekommen</a:t>
            </a:r>
            <a:r>
              <a:rPr lang="cs-CZ" b="1" dirty="0" smtClean="0"/>
              <a:t> </a:t>
            </a: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suchen</a:t>
            </a:r>
            <a:r>
              <a:rPr lang="cs-CZ" b="1" dirty="0" smtClean="0"/>
              <a:t> </a:t>
            </a:r>
            <a:r>
              <a:rPr lang="cs-CZ" b="1" dirty="0" err="1" smtClean="0"/>
              <a:t>eine</a:t>
            </a:r>
            <a:r>
              <a:rPr lang="cs-CZ" b="1" dirty="0" smtClean="0"/>
              <a:t> </a:t>
            </a:r>
            <a:r>
              <a:rPr lang="cs-CZ" b="1" dirty="0" err="1" smtClean="0"/>
              <a:t>Übernachtung</a:t>
            </a:r>
            <a:r>
              <a:rPr lang="cs-CZ" b="1" dirty="0" smtClean="0"/>
              <a:t>. </a:t>
            </a:r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rufen</a:t>
            </a:r>
            <a:r>
              <a:rPr lang="cs-CZ" b="1" dirty="0" smtClean="0"/>
              <a:t> </a:t>
            </a:r>
            <a:r>
              <a:rPr lang="cs-CZ" b="1" dirty="0" err="1" smtClean="0"/>
              <a:t>ins</a:t>
            </a:r>
            <a:r>
              <a:rPr lang="cs-CZ" b="1" dirty="0" smtClean="0"/>
              <a:t> </a:t>
            </a:r>
            <a:r>
              <a:rPr lang="cs-CZ" b="1" dirty="0" err="1" smtClean="0"/>
              <a:t>ein</a:t>
            </a:r>
            <a:r>
              <a:rPr lang="cs-CZ" b="1" dirty="0" smtClean="0"/>
              <a:t> Hotel </a:t>
            </a:r>
            <a:r>
              <a:rPr lang="cs-CZ" b="1" dirty="0" err="1" smtClean="0"/>
              <a:t>an</a:t>
            </a:r>
            <a:r>
              <a:rPr lang="cs-CZ" b="1" dirty="0" smtClean="0"/>
              <a:t> </a:t>
            </a: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möchten</a:t>
            </a:r>
            <a:r>
              <a:rPr lang="cs-CZ" b="1" dirty="0" smtClean="0"/>
              <a:t> </a:t>
            </a:r>
            <a:r>
              <a:rPr lang="cs-CZ" b="1" dirty="0" err="1" smtClean="0"/>
              <a:t>eine</a:t>
            </a:r>
            <a:r>
              <a:rPr lang="cs-CZ" b="1" dirty="0" smtClean="0"/>
              <a:t> </a:t>
            </a:r>
            <a:r>
              <a:rPr lang="cs-CZ" b="1" dirty="0" err="1" smtClean="0"/>
              <a:t>Unterkunft</a:t>
            </a:r>
            <a:r>
              <a:rPr lang="cs-CZ" b="1" dirty="0" smtClean="0"/>
              <a:t>. </a:t>
            </a:r>
            <a:r>
              <a:rPr lang="cs-CZ" b="1" dirty="0" err="1" smtClean="0"/>
              <a:t>Spielen</a:t>
            </a:r>
            <a:r>
              <a:rPr lang="cs-CZ" b="1" dirty="0" smtClean="0"/>
              <a:t> </a:t>
            </a:r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ein</a:t>
            </a:r>
            <a:r>
              <a:rPr lang="cs-CZ" b="1" dirty="0" smtClean="0"/>
              <a:t> </a:t>
            </a:r>
            <a:r>
              <a:rPr lang="cs-CZ" b="1" dirty="0" err="1" smtClean="0"/>
              <a:t>Gespräch</a:t>
            </a:r>
            <a:r>
              <a:rPr lang="cs-CZ" b="1" dirty="0" smtClean="0"/>
              <a:t> </a:t>
            </a:r>
            <a:r>
              <a:rPr lang="cs-CZ" b="1" dirty="0" err="1" smtClean="0"/>
              <a:t>zwischen</a:t>
            </a:r>
            <a:r>
              <a:rPr lang="cs-CZ" b="1" dirty="0" smtClean="0"/>
              <a:t> </a:t>
            </a:r>
            <a:r>
              <a:rPr lang="cs-CZ" b="1" dirty="0" err="1" smtClean="0"/>
              <a:t>einem</a:t>
            </a:r>
            <a:r>
              <a:rPr lang="cs-CZ" b="1" dirty="0" smtClean="0"/>
              <a:t> </a:t>
            </a:r>
            <a:r>
              <a:rPr lang="cs-CZ" b="1" dirty="0" err="1" smtClean="0"/>
              <a:t>Touristen</a:t>
            </a:r>
            <a:r>
              <a:rPr lang="cs-CZ" b="1" dirty="0" smtClean="0"/>
              <a:t> </a:t>
            </a: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einem</a:t>
            </a:r>
            <a:r>
              <a:rPr lang="cs-CZ" b="1" dirty="0" smtClean="0"/>
              <a:t> </a:t>
            </a:r>
            <a:r>
              <a:rPr lang="cs-CZ" b="1" dirty="0" err="1" smtClean="0"/>
              <a:t>Empfangchef</a:t>
            </a:r>
            <a:r>
              <a:rPr lang="cs-CZ" b="1" dirty="0" smtClean="0"/>
              <a:t>! </a:t>
            </a:r>
            <a:endParaRPr lang="cs-CZ" b="1" dirty="0"/>
          </a:p>
        </p:txBody>
      </p:sp>
      <p:pic>
        <p:nvPicPr>
          <p:cNvPr id="1026" name="Picture 2" descr="C:\Users\Luda\AppData\Local\Microsoft\Windows\Temporary Internet Files\Content.IE5\J1391YPS\MC90030433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4797152"/>
            <a:ext cx="2088232" cy="15841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Zdroje: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Obrázky: Galerie Klipart</a:t>
            </a:r>
          </a:p>
          <a:p>
            <a:r>
              <a:rPr lang="cs-CZ" dirty="0" smtClean="0"/>
              <a:t>Vlastní tvorba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717</TotalTime>
  <Words>324</Words>
  <Application>Microsoft Office PowerPoint</Application>
  <PresentationFormat>Předvádění na obrazovce (4:3)</PresentationFormat>
  <Paragraphs>46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HOTELZIMMER</vt:lpstr>
      <vt:lpstr>HOTELZIMMER</vt:lpstr>
      <vt:lpstr>HOTELZIMMER</vt:lpstr>
      <vt:lpstr>HOTELZIMMER</vt:lpstr>
      <vt:lpstr>HOTELZIMMER</vt:lpstr>
      <vt:lpstr>Aufgabe:</vt:lpstr>
      <vt:lpstr>Zdroje:</vt:lpstr>
    </vt:vector>
  </TitlesOfParts>
  <Company>SŠGaS Most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Luda</cp:lastModifiedBy>
  <cp:revision>120</cp:revision>
  <dcterms:created xsi:type="dcterms:W3CDTF">2012-10-29T06:53:22Z</dcterms:created>
  <dcterms:modified xsi:type="dcterms:W3CDTF">2013-12-01T13:59:53Z</dcterms:modified>
</cp:coreProperties>
</file>