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57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VY_32_INOVACE_778_VÝVOJ_JAZZU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Tradiční jazz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137A80-D856-4BFB-BCE9-91D33B331EF5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1E106148-CE2F-4DEC-9CF5-1A8544BA2382}" type="presOf" srcId="{D1D4F407-5343-4D3F-B5B9-D407B03CAEB4}" destId="{D005CE8C-CC26-4C3E-AC11-E15060ECD759}" srcOrd="0" destOrd="0" presId="urn:microsoft.com/office/officeart/2005/8/layout/target3"/>
    <dgm:cxn modelId="{0C340046-CE3C-4926-9F5A-6E1A42A59EBE}" type="presOf" srcId="{D8197B8C-B260-4A16-BDF4-0947B075E274}" destId="{5A5FFA88-C948-4069-8E93-59FA12366E83}" srcOrd="1" destOrd="0" presId="urn:microsoft.com/office/officeart/2005/8/layout/target3"/>
    <dgm:cxn modelId="{B105373F-DD53-49ED-9527-1DC4B7DD54C9}" type="presOf" srcId="{D1B46980-6531-4606-95E6-44980827E919}" destId="{6140AFEC-043D-4C43-A2F9-D0F5331DF3A3}" srcOrd="0" destOrd="0" presId="urn:microsoft.com/office/officeart/2005/8/layout/target3"/>
    <dgm:cxn modelId="{4C49895A-7FE6-4F24-9357-99519AFDA4D1}" type="presOf" srcId="{D8197B8C-B260-4A16-BDF4-0947B075E274}" destId="{25B08C86-7E15-44DC-BE7F-FFB55DD49D12}" srcOrd="0" destOrd="0" presId="urn:microsoft.com/office/officeart/2005/8/layout/target3"/>
    <dgm:cxn modelId="{6827673E-8111-47A0-B350-C3F526AA694E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6F92405-B9F2-4DFA-B1B8-522DD3F009B2}" type="presOf" srcId="{D1D4F407-5343-4D3F-B5B9-D407B03CAEB4}" destId="{AED2198E-93D5-4001-81B4-73124B309672}" srcOrd="1" destOrd="0" presId="urn:microsoft.com/office/officeart/2005/8/layout/target3"/>
    <dgm:cxn modelId="{9EC152FC-876F-4D8D-9E61-452CEF13A4A5}" type="presOf" srcId="{23DE21E6-671D-41EF-A4B8-4CB61DD21CB9}" destId="{D765D62F-75B8-4F0E-BC22-04FC3BAECA31}" srcOrd="1" destOrd="0" presId="urn:microsoft.com/office/officeart/2005/8/layout/target3"/>
    <dgm:cxn modelId="{B66AE744-4D52-43C8-A3A2-9E240A81B41F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156E80-C4B4-49E7-A0F9-7B11FEF90D29}" type="presOf" srcId="{23DE21E6-671D-41EF-A4B8-4CB61DD21CB9}" destId="{20EFD393-BD0F-4866-BD5F-B29A45D964CD}" srcOrd="0" destOrd="0" presId="urn:microsoft.com/office/officeart/2005/8/layout/target3"/>
    <dgm:cxn modelId="{E3B6F3CC-1B5A-42E9-93AE-D7121F7EE51B}" type="presOf" srcId="{D1B46980-6531-4606-95E6-44980827E919}" destId="{2BE915AB-18AA-4053-B92C-3BFC9ED204BB}" srcOrd="1" destOrd="0" presId="urn:microsoft.com/office/officeart/2005/8/layout/target3"/>
    <dgm:cxn modelId="{A1810FC7-4532-48F4-924C-9D7E5B7629D6}" type="presParOf" srcId="{333A1088-737F-45CB-B68E-254E46348037}" destId="{F5ABB229-8D3B-4694-996A-96F23CF14429}" srcOrd="0" destOrd="0" presId="urn:microsoft.com/office/officeart/2005/8/layout/target3"/>
    <dgm:cxn modelId="{5547045F-7486-49CF-89C0-F25A4FCC5792}" type="presParOf" srcId="{333A1088-737F-45CB-B68E-254E46348037}" destId="{F41139FD-01EE-4571-8B17-4FB00FC51163}" srcOrd="1" destOrd="0" presId="urn:microsoft.com/office/officeart/2005/8/layout/target3"/>
    <dgm:cxn modelId="{AD290643-CC85-4A6F-9D38-C9C15E6B3830}" type="presParOf" srcId="{333A1088-737F-45CB-B68E-254E46348037}" destId="{D005CE8C-CC26-4C3E-AC11-E15060ECD759}" srcOrd="2" destOrd="0" presId="urn:microsoft.com/office/officeart/2005/8/layout/target3"/>
    <dgm:cxn modelId="{F86495D9-980E-4CC0-9CE0-C0038B16D559}" type="presParOf" srcId="{333A1088-737F-45CB-B68E-254E46348037}" destId="{2C702D82-9B77-49B7-9568-BB8EB47C3372}" srcOrd="3" destOrd="0" presId="urn:microsoft.com/office/officeart/2005/8/layout/target3"/>
    <dgm:cxn modelId="{2C7340CE-12DF-4EF1-987C-A30B2D4ED045}" type="presParOf" srcId="{333A1088-737F-45CB-B68E-254E46348037}" destId="{A52A0455-90FF-4808-ABD0-F02540D31D5A}" srcOrd="4" destOrd="0" presId="urn:microsoft.com/office/officeart/2005/8/layout/target3"/>
    <dgm:cxn modelId="{3863A281-FB83-489C-A629-0026802D5814}" type="presParOf" srcId="{333A1088-737F-45CB-B68E-254E46348037}" destId="{6140AFEC-043D-4C43-A2F9-D0F5331DF3A3}" srcOrd="5" destOrd="0" presId="urn:microsoft.com/office/officeart/2005/8/layout/target3"/>
    <dgm:cxn modelId="{DE13C152-1EDA-462A-A039-830C68C7E2EB}" type="presParOf" srcId="{333A1088-737F-45CB-B68E-254E46348037}" destId="{9358AC05-5D7D-4327-9F80-1AD486AEA664}" srcOrd="6" destOrd="0" presId="urn:microsoft.com/office/officeart/2005/8/layout/target3"/>
    <dgm:cxn modelId="{1EE0796F-7B64-4C5F-9ED9-428653F282C4}" type="presParOf" srcId="{333A1088-737F-45CB-B68E-254E46348037}" destId="{313FC574-E1CD-4FB4-B054-0B805CE0447D}" srcOrd="7" destOrd="0" presId="urn:microsoft.com/office/officeart/2005/8/layout/target3"/>
    <dgm:cxn modelId="{26718EBA-8212-4104-BBBD-C81A962C4667}" type="presParOf" srcId="{333A1088-737F-45CB-B68E-254E46348037}" destId="{619D679B-A015-4ECF-8348-D1034C574F40}" srcOrd="8" destOrd="0" presId="urn:microsoft.com/office/officeart/2005/8/layout/target3"/>
    <dgm:cxn modelId="{DEECE8EB-C1E2-4CFE-A575-C3363395254E}" type="presParOf" srcId="{333A1088-737F-45CB-B68E-254E46348037}" destId="{322283A8-4A27-4CDA-BAE3-F381106A9174}" srcOrd="9" destOrd="0" presId="urn:microsoft.com/office/officeart/2005/8/layout/target3"/>
    <dgm:cxn modelId="{78F5DE9C-FB7C-4D91-A1D2-F918250DC62E}" type="presParOf" srcId="{333A1088-737F-45CB-B68E-254E46348037}" destId="{FFC9F71D-1B4F-4AD9-A4A6-86ADEFC8AF5C}" srcOrd="10" destOrd="0" presId="urn:microsoft.com/office/officeart/2005/8/layout/target3"/>
    <dgm:cxn modelId="{DDB04026-9BF0-472A-9FC4-BFEA33F8C516}" type="presParOf" srcId="{333A1088-737F-45CB-B68E-254E46348037}" destId="{25B08C86-7E15-44DC-BE7F-FFB55DD49D12}" srcOrd="11" destOrd="0" presId="urn:microsoft.com/office/officeart/2005/8/layout/target3"/>
    <dgm:cxn modelId="{2CAF78C1-A246-4E5F-A0CB-FCF0ABE5683D}" type="presParOf" srcId="{333A1088-737F-45CB-B68E-254E46348037}" destId="{B802C839-24C6-47E7-BAF8-A79343132CBC}" srcOrd="12" destOrd="0" presId="urn:microsoft.com/office/officeart/2005/8/layout/target3"/>
    <dgm:cxn modelId="{C8544BBA-B9BD-4983-8996-074C396FFC9E}" type="presParOf" srcId="{333A1088-737F-45CB-B68E-254E46348037}" destId="{10B0AAF3-16BE-4B9A-A567-5D5A0E0FD953}" srcOrd="13" destOrd="0" presId="urn:microsoft.com/office/officeart/2005/8/layout/target3"/>
    <dgm:cxn modelId="{4ED34DAF-8D59-42C5-90AA-135BEDCD86CE}" type="presParOf" srcId="{333A1088-737F-45CB-B68E-254E46348037}" destId="{20EFD393-BD0F-4866-BD5F-B29A45D964CD}" srcOrd="14" destOrd="0" presId="urn:microsoft.com/office/officeart/2005/8/layout/target3"/>
    <dgm:cxn modelId="{C37D54F3-A0B4-4C7C-8B39-7B7120549330}" type="presParOf" srcId="{333A1088-737F-45CB-B68E-254E46348037}" destId="{AED2198E-93D5-4001-81B4-73124B309672}" srcOrd="15" destOrd="0" presId="urn:microsoft.com/office/officeart/2005/8/layout/target3"/>
    <dgm:cxn modelId="{A0ADE691-21B7-4714-93B3-AE0297EC3CC5}" type="presParOf" srcId="{333A1088-737F-45CB-B68E-254E46348037}" destId="{2BE915AB-18AA-4053-B92C-3BFC9ED204BB}" srcOrd="16" destOrd="0" presId="urn:microsoft.com/office/officeart/2005/8/layout/target3"/>
    <dgm:cxn modelId="{CB813247-8978-484F-8221-03EBFBC4DDDD}" type="presParOf" srcId="{333A1088-737F-45CB-B68E-254E46348037}" destId="{6BB5E863-4638-4E1D-BFDE-399D028AC4ED}" srcOrd="17" destOrd="0" presId="urn:microsoft.com/office/officeart/2005/8/layout/target3"/>
    <dgm:cxn modelId="{ADEBC56C-29AB-4B6F-9CCC-BECCEE646C5B}" type="presParOf" srcId="{333A1088-737F-45CB-B68E-254E46348037}" destId="{5A5FFA88-C948-4069-8E93-59FA12366E83}" srcOrd="18" destOrd="0" presId="urn:microsoft.com/office/officeart/2005/8/layout/target3"/>
    <dgm:cxn modelId="{9A355DCF-0C52-44B0-8EAB-664B5E11E3B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VY_32_INOVACE_778_VÝVOJ_JAZZU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Tradiční jazz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09F4DE-57CE-4EBD-A309-22D640287DEA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6D6FDA-6483-41E5-97D0-A2C32C6700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Documents%20and%20Settings\MOUSE\Local%20Settings\Temporary%20Internet%20Files\Content.IE5\YOPG0PP6\MS900082211%5b1%5d.mid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0/0e/Louis_Armstrong_restored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e/ec/YoungElla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1/12/Billie_Holiday_0001_original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MOUSE\Local%20Settings\Temporary%20Internet%20Files\Content.IE5\1DTDFT67\MS900074186%5b1%5d.mi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548680"/>
          <a:ext cx="7344816" cy="50272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slouží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 výkladu učiva v předmětu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hudební výchova v 9.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ročníku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seznámí s vývojem jazzu, poslechne si ukázku jazzu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rozlišuje jazz – historický, tradiční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 představiteli klasického jazzu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se swingem  a jeho hlavními představitelkami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rozlišuje další vývojové etapy jazzu, jeho rozvoj, rozezná tradiční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jazza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a dixieland, poslechne si ukázku bebopu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s-CZ" sz="1800" b="1" kern="120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Jazz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vývoj jazzu, představitelé jazzu, swing, dixieland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6. 2013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VÝVOJ JAZZU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 smtClean="0"/>
              <a:t>1/ Jazz historický a tradiční</a:t>
            </a:r>
          </a:p>
          <a:p>
            <a:r>
              <a:rPr lang="cs-CZ" dirty="0" smtClean="0"/>
              <a:t>2/ Jazz moderní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37123" y="2636912"/>
            <a:ext cx="301528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MS900082211[1].mid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 flipH="1">
            <a:off x="7020272" y="1412776"/>
            <a:ext cx="504056" cy="3960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4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28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Jazz historický a tradiční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2.pol.19. století</a:t>
            </a:r>
          </a:p>
          <a:p>
            <a:r>
              <a:rPr lang="cs-CZ" dirty="0" smtClean="0"/>
              <a:t>Hudba amerických černochů</a:t>
            </a:r>
          </a:p>
          <a:p>
            <a:r>
              <a:rPr lang="cs-CZ" dirty="0" smtClean="0"/>
              <a:t>USA – New Orleans</a:t>
            </a:r>
          </a:p>
          <a:p>
            <a:r>
              <a:rPr lang="cs-CZ" dirty="0" smtClean="0"/>
              <a:t>Orchestr klasického jazzu</a:t>
            </a:r>
          </a:p>
          <a:p>
            <a:r>
              <a:rPr lang="cs-CZ" dirty="0" smtClean="0"/>
              <a:t>improvizace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 klasického jazzu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LOUIS AMSTRONG - trumpetista</a:t>
            </a:r>
            <a:endParaRPr lang="cs-CZ" dirty="0"/>
          </a:p>
        </p:txBody>
      </p:sp>
      <p:pic>
        <p:nvPicPr>
          <p:cNvPr id="2050" name="Picture 2" descr="Soubor:Louis Armstrong restor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276872"/>
            <a:ext cx="5616624" cy="437659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static.guim.co.uk/sys-images/Music/Pix/pictures/2009/3/9/1236600059817/Jelly-Roll-Morton--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1" y="2564904"/>
            <a:ext cx="6288698" cy="3600400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 err="1" smtClean="0"/>
              <a:t>Jelly</a:t>
            </a:r>
            <a:r>
              <a:rPr lang="cs-CZ" dirty="0" smtClean="0"/>
              <a:t> </a:t>
            </a:r>
            <a:r>
              <a:rPr lang="cs-CZ" dirty="0" err="1" smtClean="0"/>
              <a:t>Roll</a:t>
            </a:r>
            <a:r>
              <a:rPr lang="cs-CZ" dirty="0" smtClean="0"/>
              <a:t> </a:t>
            </a:r>
            <a:r>
              <a:rPr lang="cs-CZ" dirty="0" err="1" smtClean="0"/>
              <a:t>Morton</a:t>
            </a:r>
            <a:r>
              <a:rPr lang="cs-CZ" dirty="0" smtClean="0"/>
              <a:t> - pianista</a:t>
            </a:r>
            <a:endParaRPr lang="cs-CZ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redhotjazz.com/bess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420888"/>
            <a:ext cx="3041970" cy="3888432"/>
          </a:xfrm>
          <a:prstGeom prst="rect">
            <a:avLst/>
          </a:prstGeom>
          <a:noFill/>
        </p:spPr>
      </p:pic>
      <p:pic>
        <p:nvPicPr>
          <p:cNvPr id="20484" name="Picture 4" descr="http://i3.ytimg.com/vi/6MzU8xM99Uo/hqdefaul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708920"/>
            <a:ext cx="4572000" cy="3429001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 err="1" smtClean="0"/>
              <a:t>Besiie</a:t>
            </a:r>
            <a:r>
              <a:rPr lang="cs-CZ" dirty="0" smtClean="0"/>
              <a:t> </a:t>
            </a:r>
            <a:r>
              <a:rPr lang="cs-CZ" dirty="0" err="1" smtClean="0"/>
              <a:t>Smithová</a:t>
            </a:r>
            <a:r>
              <a:rPr lang="cs-CZ" dirty="0" smtClean="0"/>
              <a:t> -zpěvačka</a:t>
            </a:r>
            <a:endParaRPr lang="cs-CZ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swing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Taneční hudba</a:t>
            </a:r>
          </a:p>
          <a:p>
            <a:r>
              <a:rPr lang="cs-CZ" dirty="0" smtClean="0"/>
              <a:t>20.-</a:t>
            </a:r>
            <a:r>
              <a:rPr lang="cs-CZ" dirty="0" err="1" smtClean="0"/>
              <a:t>tá</a:t>
            </a:r>
            <a:r>
              <a:rPr lang="cs-CZ" dirty="0" smtClean="0"/>
              <a:t> léta – 50.-</a:t>
            </a:r>
            <a:r>
              <a:rPr lang="cs-CZ" dirty="0" err="1" smtClean="0"/>
              <a:t>tá</a:t>
            </a:r>
            <a:r>
              <a:rPr lang="cs-CZ" dirty="0" smtClean="0"/>
              <a:t> léta 20.století</a:t>
            </a:r>
          </a:p>
          <a:p>
            <a:r>
              <a:rPr lang="cs-CZ" dirty="0" smtClean="0"/>
              <a:t>Velké orchestry (trubky, saxofony, trombóny)</a:t>
            </a:r>
          </a:p>
          <a:p>
            <a:r>
              <a:rPr lang="cs-CZ" dirty="0" smtClean="0"/>
              <a:t>Hraje se a zpívá na mikrofon</a:t>
            </a:r>
          </a:p>
          <a:p>
            <a:r>
              <a:rPr lang="cs-CZ" dirty="0" smtClean="0"/>
              <a:t>Orchestr </a:t>
            </a:r>
            <a:r>
              <a:rPr lang="cs-CZ" dirty="0" err="1" smtClean="0"/>
              <a:t>Counta</a:t>
            </a:r>
            <a:r>
              <a:rPr lang="cs-CZ" dirty="0" smtClean="0"/>
              <a:t> </a:t>
            </a:r>
            <a:r>
              <a:rPr lang="cs-CZ" dirty="0" err="1" smtClean="0"/>
              <a:t>Basieho</a:t>
            </a:r>
            <a:endParaRPr lang="cs-CZ" dirty="0" smtClean="0"/>
          </a:p>
          <a:p>
            <a:r>
              <a:rPr lang="cs-CZ" dirty="0" smtClean="0"/>
              <a:t>Orchestr </a:t>
            </a:r>
            <a:r>
              <a:rPr lang="cs-CZ" dirty="0" err="1" smtClean="0"/>
              <a:t>Bennyho</a:t>
            </a:r>
            <a:r>
              <a:rPr lang="cs-CZ" dirty="0" smtClean="0"/>
              <a:t> </a:t>
            </a:r>
            <a:r>
              <a:rPr lang="cs-CZ" dirty="0" err="1" smtClean="0"/>
              <a:t>Goodmana</a:t>
            </a:r>
          </a:p>
        </p:txBody>
      </p:sp>
      <p:pic>
        <p:nvPicPr>
          <p:cNvPr id="21506" name="Picture 2" descr="C:\Documents and Settings\MOUSE\Local Settings\Temporary Internet Files\Content.IE5\G8LI1D3P\MC9002524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1" y="3645024"/>
            <a:ext cx="2049431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YoungEll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548680"/>
            <a:ext cx="3619500" cy="570547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 err="1" smtClean="0"/>
              <a:t>Ella</a:t>
            </a:r>
            <a:r>
              <a:rPr lang="cs-CZ" dirty="0" smtClean="0"/>
              <a:t> </a:t>
            </a:r>
            <a:r>
              <a:rPr lang="cs-CZ" dirty="0" err="1" smtClean="0"/>
              <a:t>Fitzgeraldová</a:t>
            </a:r>
            <a:endParaRPr lang="cs-CZ" dirty="0" smtClean="0"/>
          </a:p>
          <a:p>
            <a:r>
              <a:rPr lang="cs-CZ" dirty="0" smtClean="0"/>
              <a:t>zpěvačka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Billie Holiday 0001 origin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620688"/>
            <a:ext cx="4429125" cy="5715000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 err="1" smtClean="0"/>
              <a:t>Billie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endParaRPr lang="cs-CZ" dirty="0" smtClean="0"/>
          </a:p>
          <a:p>
            <a:r>
              <a:rPr lang="cs-CZ" dirty="0" smtClean="0"/>
              <a:t>- zpěvačka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Rozvoj jazzu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Bebop</a:t>
            </a:r>
          </a:p>
          <a:p>
            <a:r>
              <a:rPr lang="cs-CZ" dirty="0" smtClean="0"/>
              <a:t>Soul jazz</a:t>
            </a:r>
          </a:p>
          <a:p>
            <a:r>
              <a:rPr lang="cs-CZ" dirty="0" smtClean="0"/>
              <a:t>Jazzrock</a:t>
            </a:r>
          </a:p>
          <a:p>
            <a:r>
              <a:rPr lang="cs-CZ" dirty="0" smtClean="0"/>
              <a:t>Vážná hudba a jazz</a:t>
            </a:r>
          </a:p>
          <a:p>
            <a:endParaRPr lang="cs-CZ" dirty="0"/>
          </a:p>
        </p:txBody>
      </p:sp>
      <p:pic>
        <p:nvPicPr>
          <p:cNvPr id="6" name="MS900074186[1].mid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2195736" y="170080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299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76672"/>
            <a:ext cx="8686800" cy="838200"/>
          </a:xfrm>
        </p:spPr>
        <p:txBody>
          <a:bodyPr/>
          <a:lstStyle/>
          <a:p>
            <a:r>
              <a:rPr lang="cs-CZ" dirty="0" smtClean="0"/>
              <a:t>Tradiční jazz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r>
              <a:rPr lang="cs-CZ" dirty="0" smtClean="0"/>
              <a:t>Od roku 1940 – návrat k čistému jazzu</a:t>
            </a:r>
          </a:p>
          <a:p>
            <a:r>
              <a:rPr lang="cs-CZ" dirty="0" smtClean="0"/>
              <a:t>Dva směry:</a:t>
            </a:r>
          </a:p>
          <a:p>
            <a:r>
              <a:rPr lang="cs-CZ" dirty="0" smtClean="0"/>
              <a:t>1/ jazz 20.- </a:t>
            </a:r>
            <a:r>
              <a:rPr lang="cs-CZ" dirty="0" err="1" smtClean="0"/>
              <a:t>tých</a:t>
            </a:r>
            <a:r>
              <a:rPr lang="cs-CZ" dirty="0" smtClean="0"/>
              <a:t> let</a:t>
            </a:r>
          </a:p>
          <a:p>
            <a:r>
              <a:rPr lang="cs-CZ" dirty="0" smtClean="0"/>
              <a:t>2/ dixieland</a:t>
            </a:r>
            <a:endParaRPr lang="cs-CZ" dirty="0"/>
          </a:p>
        </p:txBody>
      </p:sp>
      <p:pic>
        <p:nvPicPr>
          <p:cNvPr id="4" name="Picture 2" descr="http://www.apoloybaco.com/imagenes/Jazz/odjba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429000"/>
            <a:ext cx="4572000" cy="2800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412776"/>
            <a:ext cx="8820472" cy="4667349"/>
          </a:xfrm>
        </p:spPr>
        <p:txBody>
          <a:bodyPr>
            <a:normAutofit/>
          </a:bodyPr>
          <a:lstStyle/>
          <a:p>
            <a:r>
              <a:rPr lang="cs-CZ" sz="1100" dirty="0" smtClean="0"/>
              <a:t>http://cs.wikipedia.org/wiki/Soubor:Louis_Armstrong_restored.jpg</a:t>
            </a:r>
            <a:endParaRPr lang="cs-CZ" sz="1100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1844824"/>
            <a:ext cx="8640960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images.google.com/imgres?q=jelly+roll+morton&amp;biw=1194&amp;bih=849&amp;tbm=isch&amp;tbnid=KhBJXPOeRZ7UTM:&amp;imgrefurl=http://www.guardian.co.uk/music/musicblog/2009/mar/09/jelly-roll-morton-red-hot-peppers&amp;docid=2WdZ8jAcIKWRLM&amp;imgurl=http://static.guim.co.uk/sys-images/Music/Pix/pictures/2009/3/9/1236600059817/Jelly-Roll-Morton--001.jpg&amp;w=460&amp;h=276&amp;ei=sCDDUevKO4fEPb-ugdgP&amp;zoom=1&amp;iact=hc&amp;vpx=497&amp;vpy=186&amp;dur=141&amp;hovh=174&amp;hovw=290&amp;tx=141&amp;ty=101&amp;page=1&amp;tbnh=136&amp;tbnw=227&amp;start=0&amp;ndsp=31&amp;ved=1t:429,r:4,s:0,i:94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323528" y="2780928"/>
            <a:ext cx="849694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images.google.com/imgres?q=BESSIE+SMITHOV%C3%81&amp;biw=1194&amp;bih=849&amp;tbm=isch&amp;tbnid=MIo_k_w7wHwyXM:&amp;imgrefurl=http://www.youtube.com/watch%3Fv%3D6MzU8xM99Uo&amp;docid=UiGXttSjH4EPtM&amp;imgurl=http://i3.ytimg.com/vi/6MzU8xM99Uo/hqdefault.jpg&amp;w=480&amp;h=360&amp;ei=4ifDUcSoB4G_PKWTgYgG&amp;zoom=1&amp;iact=rc&amp;dur=406&amp;page=1&amp;tbnh=155&amp;tbnw=207&amp;start=0&amp;ndsp=35&amp;ved=1t:429,r:6,s:0,i:95&amp;tx=103&amp;ty=89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323528" y="3501008"/>
            <a:ext cx="619268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http://cs.wikipedia.org/wiki/Soubor:YoungElla.jpg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323528" y="3717032"/>
            <a:ext cx="69127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http://cs.wikipedia.org/wiki/Soubor:Billie_Holiday_0001_original.jpg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323528" y="4005064"/>
            <a:ext cx="828092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images.google.sk/imgres?q=dixieland&amp;biw=1194&amp;bih=849&amp;tbm=isch&amp;tbnid=1vhaISQLyBJhwM:&amp;imgrefurl=http://www.apoloybaco.com/originaldixielandjazzband.htm&amp;docid=RxLKoR3dOwGqbM&amp;imgurl=http://www.apoloybaco.com/imagenes/Jazz/odjband.jpg&amp;w=480&amp;h=294&amp;ei=ejDDUe_vIcPIOd3ZgegG&amp;zoom=1&amp;iact=hc&amp;vpx=443&amp;vpy=401&amp;dur=2109&amp;hovh=176&amp;hovw=287&amp;tx=166&amp;ty=71&amp;page=1&amp;tbnh=151&amp;tbnw=231&amp;start=0&amp;ndsp=31&amp;ved=1t:429,r:15,s:0,i:126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220</TotalTime>
  <Words>278</Words>
  <Application>Microsoft Office PowerPoint</Application>
  <PresentationFormat>Předvádění na obrazovce (4:3)</PresentationFormat>
  <Paragraphs>72</Paragraphs>
  <Slides>13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Snímek 2</vt:lpstr>
      <vt:lpstr>VÝVOJ JAZZU</vt:lpstr>
      <vt:lpstr>Jazz historický a tradiční</vt:lpstr>
      <vt:lpstr>Představitelé klasického jazzu</vt:lpstr>
      <vt:lpstr>Snímek 6</vt:lpstr>
      <vt:lpstr>Snímek 7</vt:lpstr>
      <vt:lpstr>swing</vt:lpstr>
      <vt:lpstr>Snímek 9</vt:lpstr>
      <vt:lpstr>Snímek 10</vt:lpstr>
      <vt:lpstr>Rozvoj jazzu</vt:lpstr>
      <vt:lpstr>Tradiční jazz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49</cp:revision>
  <dcterms:created xsi:type="dcterms:W3CDTF">2013-06-20T13:46:31Z</dcterms:created>
  <dcterms:modified xsi:type="dcterms:W3CDTF">2013-07-06T16:14:34Z</dcterms:modified>
</cp:coreProperties>
</file>