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90" r:id="rId2"/>
    <p:sldId id="292" r:id="rId3"/>
    <p:sldId id="256" r:id="rId4"/>
    <p:sldId id="294" r:id="rId5"/>
    <p:sldId id="295" r:id="rId6"/>
    <p:sldId id="296" r:id="rId7"/>
    <p:sldId id="297" r:id="rId8"/>
    <p:sldId id="298" r:id="rId9"/>
    <p:sldId id="299" r:id="rId10"/>
    <p:sldId id="29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C1FEFB-7F92-43D6-BED2-089DA9B7A1D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ABF869-E17B-433E-A127-017D074039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5894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3EDA-B370-4042-9DD5-4B11D12B0688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B501625-9E28-4208-8C4C-B2C3754CD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3EDA-B370-4042-9DD5-4B11D12B0688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B501625-9E28-4208-8C4C-B2C3754CD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3EDA-B370-4042-9DD5-4B11D12B0688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1625-9E28-4208-8C4C-B2C3754CD6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3EDA-B370-4042-9DD5-4B11D12B0688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1625-9E28-4208-8C4C-B2C3754CD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3EDA-B370-4042-9DD5-4B11D12B0688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B501625-9E28-4208-8C4C-B2C3754CD6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3EDA-B370-4042-9DD5-4B11D12B0688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1625-9E28-4208-8C4C-B2C3754CD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3EDA-B370-4042-9DD5-4B11D12B0688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1625-9E28-4208-8C4C-B2C3754CD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3EDA-B370-4042-9DD5-4B11D12B0688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1625-9E28-4208-8C4C-B2C3754CD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3EDA-B370-4042-9DD5-4B11D12B0688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1625-9E28-4208-8C4C-B2C3754CD6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3EDA-B370-4042-9DD5-4B11D12B0688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1625-9E28-4208-8C4C-B2C3754CD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3EDA-B370-4042-9DD5-4B11D12B0688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1625-9E28-4208-8C4C-B2C3754CD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F413EDA-B370-4042-9DD5-4B11D12B0688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B501625-9E28-4208-8C4C-B2C3754CD6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Chomutov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Chomutov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Chomutov_-_Jezuitsk%C3%BD_are%C3%A1l_-_n%C3%A1dvo%C5%99%C3%AD_SKKS_01.JPG" TargetMode="External"/><Relationship Id="rId3" Type="http://schemas.openxmlformats.org/officeDocument/2006/relationships/hyperlink" Target="http://cs.wikipedia.org/wiki/Chomutov" TargetMode="External"/><Relationship Id="rId7" Type="http://schemas.openxmlformats.org/officeDocument/2006/relationships/hyperlink" Target="http://en.wikipedia.org/wiki/File:Chomutov_-_Kostel_svat%C3%A9ho_Ign%C3%A1ce_01.JPG" TargetMode="External"/><Relationship Id="rId2" Type="http://schemas.openxmlformats.org/officeDocument/2006/relationships/hyperlink" Target="http://en.wikipedia.org/wiki/File:Chomutov_squar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homutov_-_Pohled_z_M%C4%9Bstsk%C3%A9_v%C4%9B%C5%BEe_04.JPG" TargetMode="External"/><Relationship Id="rId5" Type="http://schemas.openxmlformats.org/officeDocument/2006/relationships/hyperlink" Target="http://cs.wikipedia.org/wiki/Soubor:Chomutov_Holy_Trinity_0736.JPG" TargetMode="External"/><Relationship Id="rId4" Type="http://schemas.openxmlformats.org/officeDocument/2006/relationships/hyperlink" Target="http://en.wikipedia.org/wiki/Chomutov" TargetMode="External"/><Relationship Id="rId9" Type="http://schemas.openxmlformats.org/officeDocument/2006/relationships/hyperlink" Target="http://en.wikipedia.org/wiki/File:Chomutov_-_M%C4%9Bstsk%C3%A9_divadlo,_4._%C4%8Dervna_201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8407644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David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Rohusch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VY_32_INOVACE_04B_03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_My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Town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Geografie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15/6/2013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22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Materiál je určen pro žáky úrovně A2,B1. Časově je koncipován na jednu vyučovací hodinu.</a:t>
            </a: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Tento materiál </a:t>
            </a: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pojednává o Chomutovu.</a:t>
            </a: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Cílem prezentace je připravit žáky na souvislý ústní projev o </a:t>
            </a: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Chomutovu.</a:t>
            </a: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400" dirty="0">
                <a:solidFill>
                  <a:schemeClr val="tx1"/>
                </a:solidFill>
                <a:latin typeface="Calibri" pitchFamily="34" charset="0"/>
              </a:rPr>
              <a:t>Žáci si píší poznámky do svých sešitů, lokalizují všechny zmíněné pojmy na mapě, odpovídají na otázky a hledají  informace v online prostředí </a:t>
            </a: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.</a:t>
            </a:r>
          </a:p>
          <a:p>
            <a:pPr marL="0" indent="0">
              <a:buNone/>
            </a:pPr>
            <a:r>
              <a:rPr lang="cs-CZ" sz="1400" dirty="0" err="1" smtClean="0">
                <a:solidFill>
                  <a:schemeClr val="tx1"/>
                </a:solidFill>
                <a:latin typeface="Calibri" pitchFamily="34" charset="0"/>
              </a:rPr>
              <a:t>Slide</a:t>
            </a: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 4: Studenti nastudují historii Chomutova na webu. </a:t>
            </a: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1400" dirty="0" err="1" smtClean="0">
                <a:solidFill>
                  <a:schemeClr val="tx1"/>
                </a:solidFill>
                <a:latin typeface="Calibri" pitchFamily="34" charset="0"/>
              </a:rPr>
              <a:t>Slide</a:t>
            </a: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 5: Informace o geografii jsou doplněny a prezentovány studenty</a:t>
            </a:r>
          </a:p>
          <a:p>
            <a:pPr marL="0" indent="0">
              <a:buNone/>
            </a:pP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  <a:t>Tento materiál je určen k interaktivní výuce</a:t>
            </a:r>
            <a:endParaRPr lang="cs-CZ" sz="2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79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692696"/>
            <a:ext cx="8458200" cy="1222375"/>
          </a:xfrm>
        </p:spPr>
        <p:txBody>
          <a:bodyPr>
            <a:normAutofit/>
          </a:bodyPr>
          <a:lstStyle/>
          <a:p>
            <a:r>
              <a:rPr lang="cs-CZ" sz="7200" dirty="0" smtClean="0"/>
              <a:t>My </a:t>
            </a:r>
            <a:r>
              <a:rPr lang="cs-CZ" sz="7200" dirty="0" err="1" smtClean="0"/>
              <a:t>town</a:t>
            </a:r>
            <a:endParaRPr lang="cs-CZ" sz="7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420888"/>
            <a:ext cx="5466184" cy="409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history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hlinkClick r:id="rId2"/>
              </a:rPr>
              <a:t>Go online and </a:t>
            </a:r>
            <a:r>
              <a:rPr lang="cs-CZ" dirty="0" err="1" smtClean="0">
                <a:solidFill>
                  <a:srgbClr val="FF0000"/>
                </a:solidFill>
                <a:hlinkClick r:id="rId2"/>
              </a:rPr>
              <a:t>find</a:t>
            </a:r>
            <a:r>
              <a:rPr lang="cs-CZ" dirty="0" smtClean="0">
                <a:solidFill>
                  <a:srgbClr val="FF0000"/>
                </a:solidFill>
                <a:hlinkClick r:id="rId2"/>
              </a:rPr>
              <a:t> </a:t>
            </a:r>
            <a:r>
              <a:rPr lang="cs-CZ" dirty="0" err="1" smtClean="0">
                <a:solidFill>
                  <a:srgbClr val="FF0000"/>
                </a:solidFill>
                <a:hlinkClick r:id="rId2"/>
              </a:rPr>
              <a:t>out</a:t>
            </a:r>
            <a:r>
              <a:rPr lang="cs-CZ" dirty="0" smtClean="0">
                <a:solidFill>
                  <a:srgbClr val="FF0000"/>
                </a:solidFill>
                <a:hlinkClick r:id="rId2"/>
              </a:rPr>
              <a:t> </a:t>
            </a:r>
            <a:r>
              <a:rPr lang="cs-CZ" dirty="0" err="1" smtClean="0">
                <a:solidFill>
                  <a:srgbClr val="FF0000"/>
                </a:solidFill>
                <a:hlinkClick r:id="rId2"/>
              </a:rPr>
              <a:t>about</a:t>
            </a:r>
            <a:r>
              <a:rPr lang="cs-CZ" dirty="0" smtClean="0">
                <a:solidFill>
                  <a:srgbClr val="FF0000"/>
                </a:solidFill>
                <a:hlinkClick r:id="rId2"/>
              </a:rPr>
              <a:t> </a:t>
            </a:r>
            <a:r>
              <a:rPr lang="cs-CZ" dirty="0" err="1" smtClean="0">
                <a:solidFill>
                  <a:srgbClr val="FF0000"/>
                </a:solidFill>
                <a:hlinkClick r:id="rId2"/>
              </a:rPr>
              <a:t>the</a:t>
            </a:r>
            <a:r>
              <a:rPr lang="cs-CZ" dirty="0" smtClean="0">
                <a:solidFill>
                  <a:srgbClr val="FF0000"/>
                </a:solidFill>
                <a:hlinkClick r:id="rId2"/>
              </a:rPr>
              <a:t> </a:t>
            </a:r>
            <a:r>
              <a:rPr lang="cs-CZ" dirty="0" err="1" smtClean="0">
                <a:solidFill>
                  <a:srgbClr val="FF0000"/>
                </a:solidFill>
                <a:hlinkClick r:id="rId2"/>
              </a:rPr>
              <a:t>dates</a:t>
            </a:r>
            <a:r>
              <a:rPr lang="cs-CZ" dirty="0" smtClean="0">
                <a:solidFill>
                  <a:srgbClr val="FF0000"/>
                </a:solidFill>
                <a:hlinkClick r:id="rId2"/>
              </a:rPr>
              <a:t> </a:t>
            </a:r>
            <a:r>
              <a:rPr lang="cs-CZ" dirty="0" smtClean="0"/>
              <a:t> </a:t>
            </a:r>
          </a:p>
          <a:p>
            <a:r>
              <a:rPr lang="cs-CZ" dirty="0" smtClean="0"/>
              <a:t>1992</a:t>
            </a:r>
            <a:endParaRPr lang="cs-CZ" dirty="0"/>
          </a:p>
          <a:p>
            <a:r>
              <a:rPr lang="cs-CZ" dirty="0" smtClean="0"/>
              <a:t>1589</a:t>
            </a:r>
          </a:p>
          <a:p>
            <a:r>
              <a:rPr lang="cs-CZ" dirty="0" smtClean="0"/>
              <a:t>1252</a:t>
            </a:r>
          </a:p>
          <a:p>
            <a:r>
              <a:rPr lang="cs-CZ" dirty="0" smtClean="0"/>
              <a:t>1421</a:t>
            </a:r>
          </a:p>
          <a:p>
            <a:r>
              <a:rPr lang="cs-CZ" dirty="0" smtClean="0"/>
              <a:t>1605</a:t>
            </a:r>
          </a:p>
          <a:p>
            <a:r>
              <a:rPr lang="cs-CZ" dirty="0" smtClean="0"/>
              <a:t>16-18th </a:t>
            </a:r>
            <a:r>
              <a:rPr lang="cs-CZ" dirty="0" err="1" smtClean="0"/>
              <a:t>century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549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geography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132856"/>
            <a:ext cx="8686800" cy="4467126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err="1" smtClean="0"/>
              <a:t>North</a:t>
            </a:r>
            <a:r>
              <a:rPr lang="cs-CZ" dirty="0" smtClean="0"/>
              <a:t> western Bohemia</a:t>
            </a:r>
          </a:p>
          <a:p>
            <a:r>
              <a:rPr lang="cs-CZ" dirty="0" smtClean="0"/>
              <a:t>on</a:t>
            </a:r>
            <a:r>
              <a:rPr lang="en-US" dirty="0" smtClean="0"/>
              <a:t> </a:t>
            </a:r>
            <a:r>
              <a:rPr lang="en-US" dirty="0"/>
              <a:t>the river </a:t>
            </a:r>
            <a:r>
              <a:rPr lang="en-US" dirty="0" err="1" smtClean="0"/>
              <a:t>Chomutovka</a:t>
            </a:r>
            <a:r>
              <a:rPr lang="cs-CZ" dirty="0" smtClean="0"/>
              <a:t> </a:t>
            </a:r>
            <a:r>
              <a:rPr lang="en-US" dirty="0" smtClean="0"/>
              <a:t> </a:t>
            </a:r>
            <a:endParaRPr lang="cs-CZ" dirty="0" smtClean="0"/>
          </a:p>
          <a:p>
            <a:r>
              <a:rPr lang="en-US" dirty="0" smtClean="0"/>
              <a:t>altitude </a:t>
            </a:r>
            <a:r>
              <a:rPr lang="en-US" dirty="0"/>
              <a:t>of </a:t>
            </a:r>
            <a:r>
              <a:rPr lang="cs-CZ" dirty="0" smtClean="0"/>
              <a:t>340</a:t>
            </a:r>
            <a:r>
              <a:rPr lang="en-US" dirty="0" smtClean="0"/>
              <a:t>m </a:t>
            </a:r>
            <a:endParaRPr lang="cs-CZ" dirty="0" smtClean="0"/>
          </a:p>
          <a:p>
            <a:r>
              <a:rPr lang="en-US" dirty="0" err="1" smtClean="0"/>
              <a:t>Chomutovsko</a:t>
            </a:r>
            <a:r>
              <a:rPr lang="en-US" dirty="0" smtClean="0"/>
              <a:t>-Teplice </a:t>
            </a:r>
            <a:r>
              <a:rPr lang="en-US" dirty="0"/>
              <a:t>basin by the foot of the Ore </a:t>
            </a:r>
            <a:r>
              <a:rPr lang="en-US" dirty="0" smtClean="0"/>
              <a:t>Mountains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412776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online to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find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number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inhabitants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total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area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Infopage">
            <a:hlinkClick r:id="rId2"/>
          </p:cNvPr>
          <p:cNvSpPr>
            <a:spLocks noEditPoints="1" noChangeArrowheads="1"/>
          </p:cNvSpPr>
          <p:nvPr/>
        </p:nvSpPr>
        <p:spPr bwMode="auto">
          <a:xfrm>
            <a:off x="7596336" y="2132856"/>
            <a:ext cx="676275" cy="947737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99 w 21600"/>
              <a:gd name="T17" fmla="*/ 12174 h 21600"/>
              <a:gd name="T18" fmla="*/ 20813 w 21600"/>
              <a:gd name="T19" fmla="*/ 1714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 extrusionOk="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  <a:path w="21600" h="21600" extrusionOk="0">
                <a:moveTo>
                  <a:pt x="8333" y="4025"/>
                </a:moveTo>
                <a:lnTo>
                  <a:pt x="12500" y="4025"/>
                </a:lnTo>
                <a:lnTo>
                  <a:pt x="12500" y="11094"/>
                </a:lnTo>
                <a:lnTo>
                  <a:pt x="13903" y="11094"/>
                </a:lnTo>
                <a:lnTo>
                  <a:pt x="13903" y="11618"/>
                </a:lnTo>
                <a:lnTo>
                  <a:pt x="7908" y="11618"/>
                </a:lnTo>
                <a:lnTo>
                  <a:pt x="7908" y="11078"/>
                </a:lnTo>
                <a:lnTo>
                  <a:pt x="9418" y="11078"/>
                </a:lnTo>
                <a:lnTo>
                  <a:pt x="9418" y="4549"/>
                </a:lnTo>
                <a:lnTo>
                  <a:pt x="8333" y="4549"/>
                </a:lnTo>
                <a:lnTo>
                  <a:pt x="8333" y="4025"/>
                </a:lnTo>
                <a:close/>
              </a:path>
              <a:path w="21600" h="21600" extrusionOk="0">
                <a:moveTo>
                  <a:pt x="9120" y="2127"/>
                </a:moveTo>
                <a:lnTo>
                  <a:pt x="9120" y="1783"/>
                </a:lnTo>
                <a:lnTo>
                  <a:pt x="9269" y="1538"/>
                </a:lnTo>
                <a:lnTo>
                  <a:pt x="9588" y="1194"/>
                </a:lnTo>
                <a:lnTo>
                  <a:pt x="10013" y="998"/>
                </a:lnTo>
                <a:lnTo>
                  <a:pt x="10396" y="850"/>
                </a:lnTo>
                <a:lnTo>
                  <a:pt x="10906" y="801"/>
                </a:lnTo>
                <a:lnTo>
                  <a:pt x="11480" y="900"/>
                </a:lnTo>
                <a:lnTo>
                  <a:pt x="11926" y="1047"/>
                </a:lnTo>
                <a:lnTo>
                  <a:pt x="12266" y="1292"/>
                </a:lnTo>
                <a:lnTo>
                  <a:pt x="12500" y="1587"/>
                </a:lnTo>
                <a:lnTo>
                  <a:pt x="12649" y="1832"/>
                </a:lnTo>
                <a:lnTo>
                  <a:pt x="12692" y="2143"/>
                </a:lnTo>
                <a:lnTo>
                  <a:pt x="12649" y="2421"/>
                </a:lnTo>
                <a:lnTo>
                  <a:pt x="12500" y="2781"/>
                </a:lnTo>
                <a:lnTo>
                  <a:pt x="12330" y="3060"/>
                </a:lnTo>
                <a:lnTo>
                  <a:pt x="11884" y="3305"/>
                </a:lnTo>
                <a:lnTo>
                  <a:pt x="11501" y="3452"/>
                </a:lnTo>
                <a:lnTo>
                  <a:pt x="10863" y="3550"/>
                </a:lnTo>
                <a:lnTo>
                  <a:pt x="10396" y="3518"/>
                </a:lnTo>
                <a:lnTo>
                  <a:pt x="9949" y="3321"/>
                </a:lnTo>
                <a:lnTo>
                  <a:pt x="9524" y="3125"/>
                </a:lnTo>
                <a:lnTo>
                  <a:pt x="9311" y="2765"/>
                </a:lnTo>
                <a:lnTo>
                  <a:pt x="9184" y="2438"/>
                </a:lnTo>
                <a:lnTo>
                  <a:pt x="9120" y="2127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943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Places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interest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132856"/>
            <a:ext cx="8686800" cy="4725144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C</a:t>
            </a:r>
            <a:r>
              <a:rPr lang="en-US" dirty="0" err="1" smtClean="0"/>
              <a:t>hurch</a:t>
            </a:r>
            <a:r>
              <a:rPr lang="en-US" dirty="0" smtClean="0"/>
              <a:t> of St. Catherine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Town</a:t>
            </a:r>
            <a:r>
              <a:rPr lang="cs-CZ" dirty="0" smtClean="0"/>
              <a:t> </a:t>
            </a:r>
            <a:r>
              <a:rPr lang="cs-CZ" dirty="0" err="1" smtClean="0"/>
              <a:t>Hall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Pillar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Holy</a:t>
            </a:r>
            <a:r>
              <a:rPr lang="cs-CZ" dirty="0" smtClean="0"/>
              <a:t> </a:t>
            </a:r>
            <a:r>
              <a:rPr lang="cs-CZ" dirty="0" err="1" smtClean="0"/>
              <a:t>Trinity</a:t>
            </a:r>
            <a:endParaRPr lang="cs-CZ" dirty="0" smtClean="0"/>
          </a:p>
          <a:p>
            <a:r>
              <a:rPr lang="cs-CZ" dirty="0" smtClean="0"/>
              <a:t>C</a:t>
            </a:r>
            <a:r>
              <a:rPr lang="en-US" dirty="0" err="1" smtClean="0"/>
              <a:t>hurch</a:t>
            </a:r>
            <a:r>
              <a:rPr lang="en-US" dirty="0" smtClean="0"/>
              <a:t> </a:t>
            </a:r>
            <a:r>
              <a:rPr lang="en-US" dirty="0" smtClean="0"/>
              <a:t>of Assumption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en-US" dirty="0" smtClean="0"/>
              <a:t>Virgin </a:t>
            </a:r>
            <a:r>
              <a:rPr lang="en-US" dirty="0" smtClean="0"/>
              <a:t>Mary </a:t>
            </a:r>
            <a:r>
              <a:rPr lang="cs-CZ" dirty="0" smtClean="0"/>
              <a:t> </a:t>
            </a:r>
          </a:p>
          <a:p>
            <a:r>
              <a:rPr lang="cs-CZ" dirty="0" err="1"/>
              <a:t>C</a:t>
            </a:r>
            <a:r>
              <a:rPr lang="cs-CZ" dirty="0" err="1" smtClean="0"/>
              <a:t>hurch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St. </a:t>
            </a:r>
            <a:r>
              <a:rPr lang="cs-CZ" dirty="0" err="1" smtClean="0"/>
              <a:t>Ignatius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smtClean="0"/>
              <a:t>Špejchar</a:t>
            </a:r>
          </a:p>
          <a:p>
            <a:r>
              <a:rPr lang="cs-CZ" dirty="0" err="1" smtClean="0"/>
              <a:t>Alum</a:t>
            </a:r>
            <a:r>
              <a:rPr lang="cs-CZ" dirty="0" smtClean="0"/>
              <a:t> </a:t>
            </a:r>
            <a:r>
              <a:rPr lang="cs-CZ" dirty="0" err="1" smtClean="0"/>
              <a:t>Lake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Ore</a:t>
            </a:r>
            <a:r>
              <a:rPr lang="cs-CZ" dirty="0" smtClean="0"/>
              <a:t> </a:t>
            </a:r>
            <a:r>
              <a:rPr lang="cs-CZ" dirty="0" err="1" smtClean="0"/>
              <a:t>Mountains</a:t>
            </a:r>
            <a:r>
              <a:rPr lang="cs-CZ" dirty="0" smtClean="0"/>
              <a:t> Zoo</a:t>
            </a:r>
          </a:p>
          <a:p>
            <a:r>
              <a:rPr lang="cs-CZ" dirty="0"/>
              <a:t>Bezruč </a:t>
            </a:r>
            <a:r>
              <a:rPr lang="cs-CZ" dirty="0" err="1" smtClean="0"/>
              <a:t>Valley</a:t>
            </a:r>
            <a:endParaRPr lang="cs-CZ" dirty="0" smtClean="0"/>
          </a:p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Hill</a:t>
            </a:r>
            <a:r>
              <a:rPr lang="cs-CZ" dirty="0"/>
              <a:t> Strážiště </a:t>
            </a:r>
            <a:endParaRPr lang="cs-CZ" dirty="0" smtClean="0"/>
          </a:p>
          <a:p>
            <a:r>
              <a:rPr lang="cs-CZ" dirty="0" err="1" smtClean="0"/>
              <a:t>Red</a:t>
            </a:r>
            <a:r>
              <a:rPr lang="cs-CZ" dirty="0" smtClean="0"/>
              <a:t> </a:t>
            </a:r>
            <a:r>
              <a:rPr lang="cs-CZ" dirty="0" err="1" smtClean="0"/>
              <a:t>Castle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412776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know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anything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about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these,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underline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talk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about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818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down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names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196753"/>
            <a:ext cx="2313700" cy="3084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56822"/>
            <a:ext cx="3109952" cy="2344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51521" y="4349972"/>
            <a:ext cx="1872208" cy="6632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Column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holy</a:t>
            </a:r>
            <a:r>
              <a:rPr lang="cs-CZ" dirty="0" smtClean="0"/>
              <a:t> </a:t>
            </a:r>
            <a:r>
              <a:rPr lang="cs-CZ" dirty="0" err="1" smtClean="0"/>
              <a:t>trinity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987824" y="3543582"/>
            <a:ext cx="2141350" cy="4189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Town</a:t>
            </a:r>
            <a:r>
              <a:rPr lang="cs-CZ" dirty="0" smtClean="0"/>
              <a:t> </a:t>
            </a:r>
            <a:r>
              <a:rPr lang="cs-CZ" dirty="0" err="1" smtClean="0"/>
              <a:t>hall</a:t>
            </a:r>
            <a:endParaRPr lang="cs-CZ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345" y="1172490"/>
            <a:ext cx="2839901" cy="2129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6084168" y="3363561"/>
            <a:ext cx="2503087" cy="3600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St. </a:t>
            </a:r>
            <a:r>
              <a:rPr lang="cs-CZ" dirty="0" err="1"/>
              <a:t>Ignatius</a:t>
            </a:r>
            <a:r>
              <a:rPr lang="cs-CZ" dirty="0"/>
              <a:t> </a:t>
            </a:r>
            <a:r>
              <a:rPr lang="cs-CZ" dirty="0" err="1" smtClean="0"/>
              <a:t>Church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1" y="1196753"/>
            <a:ext cx="504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71800" y="119675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84168" y="138141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5221" y="4215249"/>
            <a:ext cx="3150112" cy="2362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978060" y="4355089"/>
            <a:ext cx="737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479790" y="6577832"/>
            <a:ext cx="3100322" cy="280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Jesuitical</a:t>
            </a:r>
            <a:r>
              <a:rPr lang="cs-CZ" dirty="0"/>
              <a:t> </a:t>
            </a:r>
            <a:r>
              <a:rPr lang="cs-CZ" dirty="0" err="1"/>
              <a:t>dormitory</a:t>
            </a:r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277" y="4077072"/>
            <a:ext cx="2940782" cy="220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6228184" y="6376988"/>
            <a:ext cx="2016224" cy="2960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City </a:t>
            </a:r>
            <a:r>
              <a:rPr lang="cs-CZ" dirty="0" err="1"/>
              <a:t>theatre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228184" y="4215249"/>
            <a:ext cx="629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0182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Test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When does the first mention of the city come from and who was in possession of the city? </a:t>
            </a:r>
            <a:endParaRPr lang="cs-CZ" dirty="0" smtClean="0"/>
          </a:p>
          <a:p>
            <a:r>
              <a:rPr lang="en-US" dirty="0" smtClean="0"/>
              <a:t>What </a:t>
            </a:r>
            <a:r>
              <a:rPr lang="en-US" dirty="0"/>
              <a:t>happened in 1421? </a:t>
            </a:r>
          </a:p>
          <a:p>
            <a:r>
              <a:rPr lang="en-US" dirty="0"/>
              <a:t>Breaking point in 1605, why?</a:t>
            </a:r>
          </a:p>
          <a:p>
            <a:r>
              <a:rPr lang="en-US" dirty="0"/>
              <a:t>Characterize the position of </a:t>
            </a:r>
            <a:r>
              <a:rPr lang="en-US" dirty="0" err="1"/>
              <a:t>Chomutov</a:t>
            </a:r>
            <a:r>
              <a:rPr lang="en-US" dirty="0"/>
              <a:t>. </a:t>
            </a:r>
            <a:endParaRPr lang="cs-CZ" dirty="0" smtClean="0"/>
          </a:p>
          <a:p>
            <a:r>
              <a:rPr lang="en-US" dirty="0" smtClean="0"/>
              <a:t>Speak </a:t>
            </a:r>
            <a:r>
              <a:rPr lang="en-US" dirty="0"/>
              <a:t>of three places of interest of your choice.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410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When does the first mention of the city come from and who was in </a:t>
            </a:r>
            <a:r>
              <a:rPr lang="en-US" sz="2400" dirty="0" smtClean="0"/>
              <a:t>posses</a:t>
            </a:r>
            <a:r>
              <a:rPr lang="cs-CZ" sz="2400" dirty="0" smtClean="0"/>
              <a:t>s</a:t>
            </a:r>
            <a:r>
              <a:rPr lang="en-US" sz="2400" dirty="0" smtClean="0"/>
              <a:t>ion </a:t>
            </a:r>
            <a:r>
              <a:rPr lang="en-US" sz="2400" dirty="0"/>
              <a:t>of the city</a:t>
            </a:r>
            <a:r>
              <a:rPr lang="en-US" sz="2400" dirty="0" smtClean="0"/>
              <a:t>?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Teutonic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knights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owned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the</a:t>
            </a:r>
            <a:r>
              <a:rPr lang="cs-CZ" sz="2400" dirty="0" smtClean="0">
                <a:solidFill>
                  <a:srgbClr val="FF0000"/>
                </a:solidFill>
              </a:rPr>
              <a:t> city in 1252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cs-CZ" sz="2400" dirty="0" err="1" smtClean="0"/>
              <a:t>What</a:t>
            </a:r>
            <a:r>
              <a:rPr lang="cs-CZ" sz="2400" dirty="0" smtClean="0"/>
              <a:t> </a:t>
            </a:r>
            <a:r>
              <a:rPr lang="cs-CZ" sz="2400" dirty="0" err="1" smtClean="0"/>
              <a:t>happened</a:t>
            </a:r>
            <a:r>
              <a:rPr lang="cs-CZ" sz="2400" dirty="0" smtClean="0"/>
              <a:t> in 1421? </a:t>
            </a:r>
            <a:r>
              <a:rPr lang="cs-CZ" sz="2400" dirty="0" err="1" smtClean="0">
                <a:solidFill>
                  <a:srgbClr val="FF0000"/>
                </a:solidFill>
              </a:rPr>
              <a:t>The</a:t>
            </a:r>
            <a:r>
              <a:rPr lang="cs-CZ" sz="2400" dirty="0" smtClean="0">
                <a:solidFill>
                  <a:srgbClr val="FF0000"/>
                </a:solidFill>
              </a:rPr>
              <a:t> city </a:t>
            </a:r>
            <a:r>
              <a:rPr lang="cs-CZ" sz="2400" dirty="0" err="1" smtClean="0">
                <a:solidFill>
                  <a:srgbClr val="FF0000"/>
                </a:solidFill>
              </a:rPr>
              <a:t>was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stormed</a:t>
            </a:r>
            <a:r>
              <a:rPr lang="cs-CZ" sz="2400" dirty="0" smtClean="0">
                <a:solidFill>
                  <a:srgbClr val="FF0000"/>
                </a:solidFill>
              </a:rPr>
              <a:t> by </a:t>
            </a:r>
            <a:r>
              <a:rPr lang="cs-CZ" sz="2400" dirty="0" err="1" smtClean="0">
                <a:solidFill>
                  <a:srgbClr val="FF0000"/>
                </a:solidFill>
              </a:rPr>
              <a:t>hussites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400" dirty="0" err="1"/>
              <a:t>Breaking</a:t>
            </a:r>
            <a:r>
              <a:rPr lang="cs-CZ" sz="2400" dirty="0"/>
              <a:t> point in 1605, </a:t>
            </a:r>
            <a:r>
              <a:rPr lang="cs-CZ" sz="2400" dirty="0" err="1"/>
              <a:t>why</a:t>
            </a:r>
            <a:r>
              <a:rPr lang="cs-CZ" sz="2400" dirty="0" smtClean="0"/>
              <a:t>? </a:t>
            </a:r>
            <a:r>
              <a:rPr lang="cs-CZ" sz="2400" dirty="0" err="1" smtClean="0">
                <a:solidFill>
                  <a:srgbClr val="FF0000"/>
                </a:solidFill>
              </a:rPr>
              <a:t>The</a:t>
            </a:r>
            <a:r>
              <a:rPr lang="cs-CZ" sz="2400" dirty="0" smtClean="0">
                <a:solidFill>
                  <a:srgbClr val="FF0000"/>
                </a:solidFill>
              </a:rPr>
              <a:t> city </a:t>
            </a:r>
            <a:r>
              <a:rPr lang="en-US" sz="2400" dirty="0" smtClean="0">
                <a:solidFill>
                  <a:srgbClr val="FF0000"/>
                </a:solidFill>
              </a:rPr>
              <a:t>purchased </a:t>
            </a:r>
            <a:r>
              <a:rPr lang="en-US" sz="2400" dirty="0">
                <a:solidFill>
                  <a:srgbClr val="FF0000"/>
                </a:solidFill>
              </a:rPr>
              <a:t>its freedom and was made a royal city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err="1" smtClean="0"/>
              <a:t>Characterize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position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Chomutov. </a:t>
            </a:r>
            <a:r>
              <a:rPr lang="cs-CZ" sz="2400" dirty="0" smtClean="0">
                <a:solidFill>
                  <a:srgbClr val="FF0000"/>
                </a:solidFill>
              </a:rPr>
              <a:t>At </a:t>
            </a:r>
            <a:r>
              <a:rPr lang="cs-CZ" sz="2400" dirty="0" err="1" smtClean="0">
                <a:solidFill>
                  <a:srgbClr val="FF0000"/>
                </a:solidFill>
              </a:rPr>
              <a:t>the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foot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of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the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Ore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Mts</a:t>
            </a:r>
            <a:r>
              <a:rPr lang="cs-CZ" sz="2400" dirty="0" smtClean="0">
                <a:solidFill>
                  <a:srgbClr val="FF0000"/>
                </a:solidFill>
              </a:rPr>
              <a:t>. At </a:t>
            </a:r>
            <a:r>
              <a:rPr lang="cs-CZ" sz="2400" dirty="0" err="1" smtClean="0">
                <a:solidFill>
                  <a:srgbClr val="FF0000"/>
                </a:solidFill>
              </a:rPr>
              <a:t>the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edge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of</a:t>
            </a:r>
            <a:r>
              <a:rPr lang="cs-CZ" sz="2400" dirty="0" smtClean="0">
                <a:solidFill>
                  <a:srgbClr val="FF0000"/>
                </a:solidFill>
              </a:rPr>
              <a:t> Chomutovsko-teplická and Sokolovská </a:t>
            </a:r>
            <a:r>
              <a:rPr lang="cs-CZ" sz="2400" dirty="0" err="1" smtClean="0">
                <a:solidFill>
                  <a:srgbClr val="FF0000"/>
                </a:solidFill>
              </a:rPr>
              <a:t>basin</a:t>
            </a:r>
            <a:endParaRPr lang="cs-CZ" sz="2400" dirty="0" smtClean="0">
              <a:solidFill>
                <a:srgbClr val="FF0000"/>
              </a:solidFill>
            </a:endParaRPr>
          </a:p>
          <a:p>
            <a:r>
              <a:rPr lang="cs-CZ" sz="2400" dirty="0" err="1"/>
              <a:t>Speak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400" dirty="0" err="1"/>
              <a:t>three</a:t>
            </a:r>
            <a:r>
              <a:rPr lang="cs-CZ" sz="2400" dirty="0"/>
              <a:t> </a:t>
            </a:r>
            <a:r>
              <a:rPr lang="cs-CZ" sz="2400" dirty="0" err="1"/>
              <a:t>places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400" dirty="0" err="1"/>
              <a:t>interest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400" dirty="0" err="1"/>
              <a:t>your</a:t>
            </a:r>
            <a:r>
              <a:rPr lang="cs-CZ" sz="2400" dirty="0"/>
              <a:t> </a:t>
            </a:r>
            <a:r>
              <a:rPr lang="cs-CZ" sz="2400" dirty="0" err="1"/>
              <a:t>choice</a:t>
            </a:r>
            <a:r>
              <a:rPr lang="cs-CZ" sz="2400" dirty="0"/>
              <a:t>.</a:t>
            </a:r>
          </a:p>
          <a:p>
            <a:endParaRPr lang="cs-CZ" sz="2400" dirty="0"/>
          </a:p>
          <a:p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10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686800" cy="838200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Citace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6868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err="1" smtClean="0"/>
              <a:t>Slide</a:t>
            </a:r>
            <a:r>
              <a:rPr lang="cs-CZ" sz="1200" dirty="0" smtClean="0"/>
              <a:t> 3: Chomutovské náměstí.</a:t>
            </a:r>
            <a:r>
              <a:rPr lang="cs-CZ" sz="1200" dirty="0"/>
              <a:t> MANFRED E. FRITSCHE. </a:t>
            </a:r>
            <a:r>
              <a:rPr lang="cs-CZ" sz="1200" i="1" dirty="0"/>
              <a:t>wikipedie</a:t>
            </a:r>
            <a:r>
              <a:rPr lang="cs-CZ" sz="1200" dirty="0"/>
              <a:t> [online]. [cit. </a:t>
            </a:r>
            <a:r>
              <a:rPr lang="cs-CZ" sz="1200" dirty="0" smtClean="0"/>
              <a:t>15.6.2013</a:t>
            </a:r>
            <a:r>
              <a:rPr lang="cs-CZ" sz="1200" dirty="0"/>
              <a:t>]. Dostupný na WWW: </a:t>
            </a:r>
            <a:r>
              <a:rPr lang="cs-CZ" sz="1200" dirty="0">
                <a:hlinkClick r:id="rId2"/>
              </a:rPr>
              <a:t>http://en.wikipedia.org/wiki/File:Chomutov_square.jpg 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err="1" smtClean="0"/>
              <a:t>Slide</a:t>
            </a:r>
            <a:r>
              <a:rPr lang="cs-CZ" sz="1200" dirty="0"/>
              <a:t> 4: </a:t>
            </a:r>
            <a:r>
              <a:rPr lang="cs-CZ" sz="1200" dirty="0">
                <a:hlinkClick r:id="rId3"/>
              </a:rPr>
              <a:t>http://cs.wikipedia.org/wiki/Chomutov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err="1" smtClean="0"/>
              <a:t>Slide</a:t>
            </a:r>
            <a:r>
              <a:rPr lang="cs-CZ" sz="1200" dirty="0"/>
              <a:t> 5: </a:t>
            </a:r>
            <a:r>
              <a:rPr lang="cs-CZ" sz="1200" dirty="0">
                <a:hlinkClick r:id="rId4"/>
              </a:rPr>
              <a:t>http://en.wikipedia.org/wiki/Chomutov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err="1" smtClean="0"/>
              <a:t>Slide</a:t>
            </a:r>
            <a:r>
              <a:rPr lang="cs-CZ" sz="1200" dirty="0" smtClean="0"/>
              <a:t> 7: 1. Sloup </a:t>
            </a:r>
            <a:r>
              <a:rPr lang="cs-CZ" sz="1200" dirty="0"/>
              <a:t>svaté trojice. HYNEK MORAVEC. wikipedie [online]. [cit. </a:t>
            </a:r>
            <a:r>
              <a:rPr lang="cs-CZ" sz="1200" dirty="0" smtClean="0"/>
              <a:t>15.6.2013</a:t>
            </a:r>
            <a:r>
              <a:rPr lang="cs-CZ" sz="1200" dirty="0"/>
              <a:t>]. Dostupný na WWW: </a:t>
            </a:r>
            <a:r>
              <a:rPr lang="cs-CZ" sz="1200" dirty="0">
                <a:hlinkClick r:id="rId5"/>
              </a:rPr>
              <a:t>http://cs.wikipedia.org/wiki/Soubor:Chomutov_Holy_Trinity_0736.JPG 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err="1" smtClean="0"/>
              <a:t>Slide</a:t>
            </a:r>
            <a:r>
              <a:rPr lang="cs-CZ" sz="1200" dirty="0" smtClean="0"/>
              <a:t> 7: 2. Kostel svaté Kateřiny.  </a:t>
            </a:r>
            <a:r>
              <a:rPr lang="cs-CZ" sz="1200" dirty="0"/>
              <a:t>HYNEK MORAVEC. wikipedie [online]. [cit. </a:t>
            </a:r>
            <a:r>
              <a:rPr lang="cs-CZ" sz="1200" dirty="0" smtClean="0"/>
              <a:t>15.6.2013</a:t>
            </a:r>
            <a:r>
              <a:rPr lang="cs-CZ" sz="1200" dirty="0"/>
              <a:t>]. Dostupný na WWW: </a:t>
            </a:r>
            <a:r>
              <a:rPr lang="cs-CZ" sz="1200" dirty="0">
                <a:hlinkClick r:id="rId6"/>
              </a:rPr>
              <a:t>http://cs.wikipedia.org/wiki/Soubor:Chomutov_-_Pohled_z_M%C4%9Bstsk%C3%A9_v%C4%9B%C5%BEe_04.JPG 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Slide7</a:t>
            </a:r>
            <a:r>
              <a:rPr lang="cs-CZ" sz="1200" dirty="0"/>
              <a:t>: </a:t>
            </a:r>
            <a:r>
              <a:rPr lang="cs-CZ" sz="1200" dirty="0" smtClean="0"/>
              <a:t>3. Kostel </a:t>
            </a:r>
            <a:r>
              <a:rPr lang="cs-CZ" sz="1200" dirty="0"/>
              <a:t>sv. </a:t>
            </a:r>
            <a:r>
              <a:rPr lang="cs-CZ" sz="1200" dirty="0" smtClean="0"/>
              <a:t>Ignác. MAROUNEK</a:t>
            </a:r>
            <a:r>
              <a:rPr lang="cs-CZ" sz="1200" dirty="0"/>
              <a:t>. wikipedie [online]. [cit. </a:t>
            </a:r>
            <a:r>
              <a:rPr lang="cs-CZ" sz="1200" dirty="0" smtClean="0"/>
              <a:t>15.6.2013</a:t>
            </a:r>
            <a:r>
              <a:rPr lang="cs-CZ" sz="1200" dirty="0"/>
              <a:t>]. Dostupný na WWW: </a:t>
            </a:r>
            <a:r>
              <a:rPr lang="cs-CZ" sz="1200" dirty="0">
                <a:hlinkClick r:id="rId7"/>
              </a:rPr>
              <a:t>http://en.wikipedia.org/wiki/File:Chomutov_-_Kostel_svat%C3%A9ho_Ign%C3%A1ce_01.JPG </a:t>
            </a:r>
            <a:r>
              <a:rPr lang="cs-CZ" sz="1200" dirty="0" smtClean="0">
                <a:hlinkClick r:id="rId7"/>
              </a:rPr>
              <a:t> 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err="1" smtClean="0"/>
              <a:t>Slide</a:t>
            </a:r>
            <a:r>
              <a:rPr lang="cs-CZ" sz="1200" dirty="0" smtClean="0"/>
              <a:t> 7: 4. Jezuitská </a:t>
            </a:r>
            <a:r>
              <a:rPr lang="cs-CZ" sz="1200" dirty="0"/>
              <a:t>kolej. MAROUNEK. wikipedie [online]. [cit. </a:t>
            </a:r>
            <a:r>
              <a:rPr lang="cs-CZ" sz="1200" dirty="0" smtClean="0"/>
              <a:t>15.6.2013</a:t>
            </a:r>
            <a:r>
              <a:rPr lang="cs-CZ" sz="1200" dirty="0"/>
              <a:t>]. Dostupný na WWW: </a:t>
            </a:r>
            <a:r>
              <a:rPr lang="cs-CZ" sz="1200" dirty="0">
                <a:hlinkClick r:id="rId8"/>
              </a:rPr>
              <a:t>http://en.wikipedia.org/wiki/File:Chomutov_-_Jezuitsk%C3%BD_are%C3%A1l_-_</a:t>
            </a:r>
            <a:r>
              <a:rPr lang="cs-CZ" sz="1200" dirty="0" smtClean="0">
                <a:hlinkClick r:id="rId8"/>
              </a:rPr>
              <a:t>n%C3%A1dvo%C5%99%C3%AD_SKKS_01.JPG 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err="1" smtClean="0"/>
              <a:t>Slide</a:t>
            </a:r>
            <a:r>
              <a:rPr lang="cs-CZ" sz="1200" dirty="0" smtClean="0"/>
              <a:t> 7: 5.Divadlo.</a:t>
            </a:r>
            <a:r>
              <a:rPr lang="cs-CZ" sz="1200" dirty="0"/>
              <a:t> MAROUNEK. wikipedie [online]. [cit. </a:t>
            </a:r>
            <a:r>
              <a:rPr lang="cs-CZ" sz="1200" dirty="0" smtClean="0"/>
              <a:t>15.6.2013</a:t>
            </a:r>
            <a:r>
              <a:rPr lang="cs-CZ" sz="1200" dirty="0"/>
              <a:t>]. Dostupný na WWW: </a:t>
            </a:r>
            <a:r>
              <a:rPr lang="cs-CZ" sz="1200" dirty="0">
                <a:hlinkClick r:id="rId9"/>
              </a:rPr>
              <a:t>http://en.wikipedia.org/wiki/File:Chomutov_-_M%C4%9Bstsk%C3%A9_divadlo,_4._%C4%8Dervna_2011.JPG 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34876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476</TotalTime>
  <Words>576</Words>
  <Application>Microsoft Office PowerPoint</Application>
  <PresentationFormat>Předvádění na obrazovce (4:3)</PresentationFormat>
  <Paragraphs>87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Prezentace aplikace PowerPoint</vt:lpstr>
      <vt:lpstr>ANOTACE</vt:lpstr>
      <vt:lpstr>My town</vt:lpstr>
      <vt:lpstr>history</vt:lpstr>
      <vt:lpstr>geography</vt:lpstr>
      <vt:lpstr>Places of interest</vt:lpstr>
      <vt:lpstr>Write down the names</vt:lpstr>
      <vt:lpstr>Test</vt:lpstr>
      <vt:lpstr>test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WASHINGTON,D.C.</dc:title>
  <dc:creator>Standa</dc:creator>
  <cp:lastModifiedBy>EU-3</cp:lastModifiedBy>
  <cp:revision>58</cp:revision>
  <dcterms:created xsi:type="dcterms:W3CDTF">2012-10-17T16:31:24Z</dcterms:created>
  <dcterms:modified xsi:type="dcterms:W3CDTF">2013-11-04T16:49:34Z</dcterms:modified>
</cp:coreProperties>
</file>