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90" r:id="rId2"/>
    <p:sldId id="292" r:id="rId3"/>
    <p:sldId id="256" r:id="rId4"/>
    <p:sldId id="294" r:id="rId5"/>
    <p:sldId id="295" r:id="rId6"/>
    <p:sldId id="258" r:id="rId7"/>
    <p:sldId id="299" r:id="rId8"/>
    <p:sldId id="272" r:id="rId9"/>
    <p:sldId id="273" r:id="rId10"/>
    <p:sldId id="275" r:id="rId11"/>
    <p:sldId id="276" r:id="rId12"/>
    <p:sldId id="277" r:id="rId13"/>
    <p:sldId id="281" r:id="rId14"/>
    <p:sldId id="282" r:id="rId15"/>
    <p:sldId id="284" r:id="rId16"/>
    <p:sldId id="286" r:id="rId17"/>
    <p:sldId id="287" r:id="rId18"/>
    <p:sldId id="288" r:id="rId19"/>
    <p:sldId id="296" r:id="rId20"/>
    <p:sldId id="298" r:id="rId21"/>
    <p:sldId id="297" r:id="rId22"/>
    <p:sldId id="300" r:id="rId23"/>
    <p:sldId id="29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1FEFB-7F92-43D6-BED2-089DA9B7A1D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ABF869-E17B-433E-A127-017D07403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894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L%27Enfant_Pla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ashington.org/find-dc-listings/attractions#1|2|10|||||lincoln memorial|||undefined||0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apitol_Building_Full_View.jpg" TargetMode="External"/><Relationship Id="rId13" Type="http://schemas.openxmlformats.org/officeDocument/2006/relationships/hyperlink" Target="http://upload.wikimedia.org/wikipedia/commons/2/26/Air_and_Space_Planes.jpg" TargetMode="External"/><Relationship Id="rId18" Type="http://schemas.openxmlformats.org/officeDocument/2006/relationships/hyperlink" Target="http://washington.org/find-dc-listings/attractions#1|2|10|||||lincoln%20memorial|||undefined||0" TargetMode="External"/><Relationship Id="rId3" Type="http://schemas.openxmlformats.org/officeDocument/2006/relationships/hyperlink" Target="http://en.wikipedia.org/wiki/File:Location_map_Washington,_D.C._central.png" TargetMode="External"/><Relationship Id="rId7" Type="http://schemas.openxmlformats.org/officeDocument/2006/relationships/hyperlink" Target="http://cs.wikipedia.org/wiki/Soubor:Uscapitolindaylight.jpg" TargetMode="External"/><Relationship Id="rId12" Type="http://schemas.openxmlformats.org/officeDocument/2006/relationships/hyperlink" Target="http://cs.wikipedia.org/wiki/Soubor:Jefferson_Memorial_At_Dusk_1.jpg" TargetMode="External"/><Relationship Id="rId17" Type="http://schemas.openxmlformats.org/officeDocument/2006/relationships/hyperlink" Target="http://en.wikipedia.org/wiki/File:The_Three_Soldiers_and_Vietnam_Veterans_Memorial_DC_12_2011_000129.JPG" TargetMode="External"/><Relationship Id="rId2" Type="http://schemas.openxmlformats.org/officeDocument/2006/relationships/hyperlink" Target="http://cs.wikipedia.org/wiki/Soubor:Potomacwatershedmap.png" TargetMode="External"/><Relationship Id="rId16" Type="http://schemas.openxmlformats.org/officeDocument/2006/relationships/hyperlink" Target="http://en.wikipedia.org/wiki/File:Names_of_Vietnam_Veteran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hite_House_FloorPlan2.svg" TargetMode="External"/><Relationship Id="rId11" Type="http://schemas.openxmlformats.org/officeDocument/2006/relationships/hyperlink" Target="http://en.wikipedia.org/wiki/File:USA-Thomas_Jefferson_Memorial.jpg" TargetMode="External"/><Relationship Id="rId5" Type="http://schemas.openxmlformats.org/officeDocument/2006/relationships/hyperlink" Target="http://cs.wikipedia.org/wiki/Soubor:White_House.jpg" TargetMode="External"/><Relationship Id="rId15" Type="http://schemas.openxmlformats.org/officeDocument/2006/relationships/hyperlink" Target="http://en.wikipedia.org/wiki/File:MLK_Memorial_NPS_photo.jpg" TargetMode="External"/><Relationship Id="rId10" Type="http://schemas.openxmlformats.org/officeDocument/2006/relationships/hyperlink" Target="http://cs.wikipedia.org/wiki/Soubor:WashMonument_WhiteHouse.jpg" TargetMode="External"/><Relationship Id="rId4" Type="http://schemas.openxmlformats.org/officeDocument/2006/relationships/hyperlink" Target="http://en.wikipedia.org/wiki/L%27Enfant_Plan" TargetMode="External"/><Relationship Id="rId9" Type="http://schemas.openxmlformats.org/officeDocument/2006/relationships/hyperlink" Target="http://cs.wikipedia.org/wiki/Soubor:Washmonument1_cropped.jpg" TargetMode="External"/><Relationship Id="rId14" Type="http://schemas.openxmlformats.org/officeDocument/2006/relationships/hyperlink" Target="http://en.wikipedia.org/wiki/File:Martin_Luther_King_-_March_on_Washingt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7165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VY_32_INOVACE_04B_14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_Washington DC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/5/2013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22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Tento materiál je určen k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seznámení se s Washingtonem DC. 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Cílem prezentace je připravit žáky na souvislý ústní projev o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Washingtonu DC.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Žáci si píší poznámky do svých sešitů, lokalizují všechny zmíněné pojmy na mapě, odpovídají na otázky a hledají  informace v online prostředí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Na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7 studenti nastudují materiál o tvůrci Washingtonu.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9: Pomocí digitálního pera studenti dopisují odpovědi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Na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19 se studenti připravují v online prostředí na prezentaci zajímavých míst Washingtonu.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lidy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 20 a 22 jsou revizí osvojených znalostí.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Tento materiál je určen k interaktivní výuce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7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429000"/>
            <a:ext cx="8458200" cy="1222375"/>
          </a:xfrm>
        </p:spPr>
        <p:txBody>
          <a:bodyPr>
            <a:noAutofit/>
          </a:bodyPr>
          <a:lstStyle/>
          <a:p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WASHINGTON,D.C.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601054"/>
            <a:ext cx="8907603" cy="6068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999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970"/>
            <a:ext cx="6912767" cy="6604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38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GENERAL  INFOMATION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eastern</a:t>
            </a:r>
            <a:r>
              <a:rPr lang="cs-CZ" dirty="0" smtClean="0"/>
              <a:t> </a:t>
            </a:r>
            <a:r>
              <a:rPr lang="cs-CZ" dirty="0" err="1" smtClean="0"/>
              <a:t>coast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Potomac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endParaRPr lang="cs-CZ" dirty="0" smtClean="0"/>
          </a:p>
          <a:p>
            <a:r>
              <a:rPr lang="cs-CZ" dirty="0" err="1" smtClean="0"/>
              <a:t>built</a:t>
            </a:r>
            <a:r>
              <a:rPr lang="cs-CZ" dirty="0" smtClean="0"/>
              <a:t> 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– </a:t>
            </a:r>
            <a:r>
              <a:rPr lang="cs-CZ" i="1" dirty="0" err="1" smtClean="0"/>
              <a:t>Pierre</a:t>
            </a:r>
            <a:r>
              <a:rPr lang="cs-CZ" dirty="0" smtClean="0"/>
              <a:t> Charles </a:t>
            </a:r>
            <a:r>
              <a:rPr lang="cs-CZ" i="1" dirty="0" smtClean="0"/>
              <a:t>L'</a:t>
            </a:r>
            <a:r>
              <a:rPr lang="cs-CZ" i="1" dirty="0" err="1" smtClean="0"/>
              <a:t>Enfant</a:t>
            </a:r>
            <a:r>
              <a:rPr lang="cs-CZ" dirty="0" smtClean="0"/>
              <a:t> - </a:t>
            </a:r>
            <a:r>
              <a:rPr lang="cs-CZ" dirty="0" err="1" smtClean="0"/>
              <a:t>designed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layout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streets</a:t>
            </a:r>
            <a:endParaRPr lang="cs-CZ" dirty="0" smtClean="0"/>
          </a:p>
          <a:p>
            <a:r>
              <a:rPr lang="cs-CZ" dirty="0" smtClean="0"/>
              <a:t>D.C.,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states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Maryland </a:t>
            </a:r>
            <a:r>
              <a:rPr lang="cs-CZ" dirty="0" err="1"/>
              <a:t>and</a:t>
            </a:r>
            <a:r>
              <a:rPr lang="cs-CZ" dirty="0"/>
              <a:t> </a:t>
            </a:r>
            <a:r>
              <a:rPr lang="cs-CZ" dirty="0" err="1"/>
              <a:t>Virginia</a:t>
            </a:r>
            <a:r>
              <a:rPr lang="cs-CZ" dirty="0"/>
              <a:t> </a:t>
            </a:r>
            <a:r>
              <a:rPr lang="cs-CZ" dirty="0" err="1"/>
              <a:t>each</a:t>
            </a:r>
            <a:r>
              <a:rPr lang="cs-CZ" dirty="0"/>
              <a:t> </a:t>
            </a:r>
            <a:r>
              <a:rPr lang="cs-CZ" dirty="0" err="1"/>
              <a:t>donated</a:t>
            </a:r>
            <a:r>
              <a:rPr lang="cs-CZ" dirty="0"/>
              <a:t> </a:t>
            </a:r>
            <a:r>
              <a:rPr lang="cs-CZ" dirty="0" err="1"/>
              <a:t>land</a:t>
            </a:r>
            <a:r>
              <a:rPr lang="cs-CZ" dirty="0"/>
              <a:t> to </a:t>
            </a:r>
            <a:r>
              <a:rPr lang="cs-CZ" dirty="0" err="1"/>
              <a:t>form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federal</a:t>
            </a:r>
            <a:r>
              <a:rPr lang="cs-CZ" dirty="0"/>
              <a:t> </a:t>
            </a:r>
            <a:r>
              <a:rPr lang="cs-CZ" dirty="0" err="1" smtClean="0"/>
              <a:t>district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capital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United </a:t>
            </a:r>
            <a:r>
              <a:rPr lang="cs-CZ" dirty="0" err="1"/>
              <a:t>States</a:t>
            </a:r>
            <a:r>
              <a:rPr lang="cs-CZ" dirty="0"/>
              <a:t> </a:t>
            </a:r>
            <a:r>
              <a:rPr lang="cs-CZ" dirty="0" err="1"/>
              <a:t>since</a:t>
            </a:r>
            <a:r>
              <a:rPr lang="cs-CZ" dirty="0"/>
              <a:t> </a:t>
            </a:r>
            <a:r>
              <a:rPr lang="cs-CZ" dirty="0" smtClean="0"/>
              <a:t>1800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after</a:t>
            </a:r>
            <a:r>
              <a:rPr lang="cs-CZ" dirty="0" smtClean="0"/>
              <a:t> New York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Philadelphia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</a:t>
            </a:r>
            <a:r>
              <a:rPr lang="en-US" dirty="0" err="1" smtClean="0"/>
              <a:t>opulation</a:t>
            </a:r>
            <a:r>
              <a:rPr lang="en-US" dirty="0" smtClean="0"/>
              <a:t> </a:t>
            </a:r>
            <a:r>
              <a:rPr lang="cs-CZ" dirty="0" smtClean="0"/>
              <a:t>- </a:t>
            </a:r>
            <a:r>
              <a:rPr lang="en-US" dirty="0" smtClean="0"/>
              <a:t> 617,996 (</a:t>
            </a:r>
            <a:r>
              <a:rPr lang="cs-CZ" dirty="0" smtClean="0"/>
              <a:t>25th </a:t>
            </a:r>
            <a:r>
              <a:rPr lang="cs-CZ" dirty="0" err="1" smtClean="0"/>
              <a:t>largest</a:t>
            </a:r>
            <a:r>
              <a:rPr lang="cs-CZ" dirty="0" smtClean="0"/>
              <a:t> city in </a:t>
            </a:r>
            <a:r>
              <a:rPr lang="cs-CZ" dirty="0" err="1" smtClean="0"/>
              <a:t>the</a:t>
            </a:r>
            <a:r>
              <a:rPr lang="cs-CZ" dirty="0" smtClean="0"/>
              <a:t> US)</a:t>
            </a:r>
          </a:p>
          <a:p>
            <a:r>
              <a:rPr lang="cs-CZ" dirty="0" smtClean="0"/>
              <a:t>no </a:t>
            </a:r>
            <a:r>
              <a:rPr lang="cs-CZ" dirty="0" err="1" smtClean="0"/>
              <a:t>skyscrapers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1790</a:t>
            </a:r>
            <a:r>
              <a:rPr lang="en-US" dirty="0"/>
              <a:t>, </a:t>
            </a:r>
            <a:r>
              <a:rPr lang="en-US" dirty="0" smtClean="0"/>
              <a:t>Residence Act</a:t>
            </a:r>
            <a:endParaRPr lang="cs-CZ" dirty="0" smtClean="0"/>
          </a:p>
          <a:p>
            <a:r>
              <a:rPr lang="cs-CZ" dirty="0" smtClean="0"/>
              <a:t>1791 </a:t>
            </a:r>
            <a:r>
              <a:rPr lang="cs-CZ" dirty="0" err="1" smtClean="0">
                <a:hlinkClick r:id="rId2"/>
              </a:rPr>
              <a:t>The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>
                <a:hlinkClick r:id="rId2"/>
              </a:rPr>
              <a:t>L'Enfant</a:t>
            </a:r>
            <a:r>
              <a:rPr lang="cs-CZ" dirty="0">
                <a:hlinkClick r:id="rId2"/>
              </a:rPr>
              <a:t> </a:t>
            </a:r>
            <a:r>
              <a:rPr lang="cs-CZ" dirty="0" err="1">
                <a:hlinkClick r:id="rId2"/>
              </a:rPr>
              <a:t>Plan</a:t>
            </a:r>
            <a:endParaRPr lang="cs-CZ" dirty="0"/>
          </a:p>
          <a:p>
            <a:r>
              <a:rPr lang="en-US" dirty="0" smtClean="0"/>
              <a:t>War </a:t>
            </a:r>
            <a:r>
              <a:rPr lang="en-US" dirty="0"/>
              <a:t>of </a:t>
            </a:r>
            <a:r>
              <a:rPr lang="en-US" dirty="0" smtClean="0"/>
              <a:t>1812</a:t>
            </a:r>
            <a:r>
              <a:rPr lang="cs-CZ" dirty="0" smtClean="0"/>
              <a:t> –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burnt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dirty="0" smtClean="0"/>
          </a:p>
          <a:p>
            <a:r>
              <a:rPr lang="en-US" dirty="0"/>
              <a:t>Compensated Emancipation Act in </a:t>
            </a:r>
            <a:r>
              <a:rPr lang="en-US" dirty="0" smtClean="0"/>
              <a:t>1862</a:t>
            </a:r>
            <a:r>
              <a:rPr lang="cs-CZ" dirty="0" smtClean="0"/>
              <a:t> – </a:t>
            </a:r>
            <a:r>
              <a:rPr lang="cs-CZ" dirty="0" err="1" smtClean="0"/>
              <a:t>freed</a:t>
            </a:r>
            <a:r>
              <a:rPr lang="cs-CZ" dirty="0" smtClean="0"/>
              <a:t> </a:t>
            </a:r>
            <a:r>
              <a:rPr lang="cs-CZ" dirty="0" err="1" smtClean="0"/>
              <a:t>slaves</a:t>
            </a:r>
            <a:r>
              <a:rPr lang="cs-CZ" dirty="0" smtClean="0"/>
              <a:t> </a:t>
            </a:r>
            <a:r>
              <a:rPr lang="cs-CZ" dirty="0" err="1" smtClean="0"/>
              <a:t>influx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1900s  </a:t>
            </a:r>
            <a:r>
              <a:rPr lang="cs-CZ" dirty="0" err="1"/>
              <a:t>urban</a:t>
            </a:r>
            <a:r>
              <a:rPr lang="cs-CZ" dirty="0"/>
              <a:t> </a:t>
            </a:r>
            <a:r>
              <a:rPr lang="cs-CZ" dirty="0" err="1"/>
              <a:t>renewal</a:t>
            </a:r>
            <a:r>
              <a:rPr lang="cs-CZ" dirty="0"/>
              <a:t> </a:t>
            </a:r>
            <a:r>
              <a:rPr lang="cs-CZ" dirty="0" err="1"/>
              <a:t>projects</a:t>
            </a:r>
            <a:r>
              <a:rPr lang="cs-CZ" dirty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2751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solidFill>
                  <a:srgbClr val="FF0000"/>
                </a:solidFill>
              </a:rPr>
              <a:t>PLACES OF INTEREST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dirty="0" smtClean="0"/>
              <a:t>THE WHITE HOUSE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56992"/>
            <a:ext cx="5051301" cy="3370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7"/>
            <a:ext cx="3988208" cy="2440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293096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63813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WHITE  HOUSE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official residence and workplace </a:t>
            </a:r>
            <a:r>
              <a:rPr lang="en-US" dirty="0" smtClean="0"/>
              <a:t>of</a:t>
            </a:r>
            <a:r>
              <a:rPr lang="cs-CZ" dirty="0" smtClean="0"/>
              <a:t> </a:t>
            </a:r>
            <a:r>
              <a:rPr lang="en-US" dirty="0" smtClean="0"/>
              <a:t>the </a:t>
            </a:r>
            <a:r>
              <a:rPr lang="en-US" dirty="0"/>
              <a:t>President of the United </a:t>
            </a:r>
            <a:r>
              <a:rPr lang="en-US" dirty="0" smtClean="0"/>
              <a:t>States</a:t>
            </a:r>
            <a:endParaRPr lang="cs-CZ" dirty="0" smtClean="0"/>
          </a:p>
          <a:p>
            <a:r>
              <a:rPr lang="cs-CZ" dirty="0" err="1" smtClean="0"/>
              <a:t>originally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Presidential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,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painted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endParaRPr lang="cs-CZ" dirty="0" smtClean="0"/>
          </a:p>
          <a:p>
            <a:r>
              <a:rPr lang="cs-CZ" dirty="0" smtClean="0"/>
              <a:t>John+</a:t>
            </a:r>
            <a:r>
              <a:rPr lang="cs-CZ" dirty="0" err="1" smtClean="0"/>
              <a:t>Abigail</a:t>
            </a:r>
            <a:r>
              <a:rPr lang="cs-CZ" dirty="0" smtClean="0"/>
              <a:t> </a:t>
            </a:r>
            <a:r>
              <a:rPr lang="cs-CZ" dirty="0" err="1" smtClean="0"/>
              <a:t>Adams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public </a:t>
            </a:r>
            <a:r>
              <a:rPr lang="cs-CZ" dirty="0" err="1" smtClean="0"/>
              <a:t>building</a:t>
            </a:r>
            <a:r>
              <a:rPr lang="cs-CZ" dirty="0" smtClean="0"/>
              <a:t> in </a:t>
            </a:r>
            <a:r>
              <a:rPr lang="cs-CZ" dirty="0" smtClean="0"/>
              <a:t>D.C</a:t>
            </a:r>
            <a:r>
              <a:rPr lang="cs-CZ" dirty="0" smtClean="0"/>
              <a:t>.</a:t>
            </a:r>
          </a:p>
          <a:p>
            <a:r>
              <a:rPr lang="cs-CZ" dirty="0" smtClean="0"/>
              <a:t>6,000 a </a:t>
            </a:r>
            <a:r>
              <a:rPr lang="cs-CZ" dirty="0" err="1" smtClean="0"/>
              <a:t>day</a:t>
            </a:r>
            <a:r>
              <a:rPr lang="cs-CZ" dirty="0" smtClean="0"/>
              <a:t>, 9,000 in </a:t>
            </a:r>
            <a:r>
              <a:rPr lang="cs-CZ" dirty="0" err="1" smtClean="0"/>
              <a:t>July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August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Oval </a:t>
            </a:r>
            <a:r>
              <a:rPr lang="cs-CZ" dirty="0" smtClean="0"/>
              <a:t>Office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do these </a:t>
            </a:r>
            <a:r>
              <a:rPr lang="cs-CZ" dirty="0" err="1" smtClean="0">
                <a:solidFill>
                  <a:srgbClr val="FF0000"/>
                </a:solidFill>
              </a:rPr>
              <a:t>refer</a:t>
            </a:r>
            <a:r>
              <a:rPr lang="cs-CZ" dirty="0" smtClean="0">
                <a:solidFill>
                  <a:srgbClr val="FF0000"/>
                </a:solidFill>
              </a:rPr>
              <a:t> to?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 CAPITOL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eastern</a:t>
            </a:r>
            <a:r>
              <a:rPr lang="cs-CZ" dirty="0" smtClean="0"/>
              <a:t> </a:t>
            </a:r>
            <a:r>
              <a:rPr lang="cs-CZ" dirty="0" err="1" smtClean="0"/>
              <a:t>end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Mall</a:t>
            </a:r>
            <a:r>
              <a:rPr lang="en-US" dirty="0" smtClean="0"/>
              <a:t> on the top of</a:t>
            </a:r>
            <a:r>
              <a:rPr lang="cs-CZ" dirty="0" smtClean="0"/>
              <a:t> </a:t>
            </a:r>
            <a:r>
              <a:rPr lang="en-US" dirty="0" smtClean="0"/>
              <a:t>Capitol Hill </a:t>
            </a:r>
            <a:endParaRPr lang="en-US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Senate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en-US" dirty="0" smtClean="0"/>
              <a:t>House </a:t>
            </a:r>
            <a:r>
              <a:rPr lang="en-US" dirty="0"/>
              <a:t>of Representatives </a:t>
            </a:r>
            <a:r>
              <a:rPr lang="cs-CZ" dirty="0" smtClean="0"/>
              <a:t>(=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Congress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 smtClean="0"/>
              <a:t>No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bldg</a:t>
            </a:r>
            <a:r>
              <a:rPr lang="cs-CZ" dirty="0" smtClean="0"/>
              <a:t>. </a:t>
            </a:r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higher</a:t>
            </a:r>
            <a:endParaRPr lang="cs-CZ" dirty="0" smtClean="0"/>
          </a:p>
          <a:p>
            <a:r>
              <a:rPr lang="cs-CZ" dirty="0" smtClean="0"/>
              <a:t>i</a:t>
            </a:r>
            <a:r>
              <a:rPr lang="en-US" dirty="0" err="1" smtClean="0"/>
              <a:t>ts</a:t>
            </a:r>
            <a:r>
              <a:rPr lang="cs-CZ" dirty="0" smtClean="0"/>
              <a:t> </a:t>
            </a:r>
            <a:r>
              <a:rPr lang="en-US" dirty="0" smtClean="0"/>
              <a:t>dome </a:t>
            </a:r>
            <a:r>
              <a:rPr lang="en-US" dirty="0"/>
              <a:t>is topped by the bronze Statue </a:t>
            </a:r>
            <a:r>
              <a:rPr lang="en-US" dirty="0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Freedom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77072"/>
            <a:ext cx="4378551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30953"/>
            <a:ext cx="288032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113095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364959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 WASHINGTON  MONUMENT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915272" cy="4853136"/>
          </a:xfrm>
        </p:spPr>
        <p:txBody>
          <a:bodyPr>
            <a:norm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/>
              <a:t>built</a:t>
            </a:r>
            <a:r>
              <a:rPr lang="cs-CZ" dirty="0"/>
              <a:t> to </a:t>
            </a:r>
            <a:r>
              <a:rPr lang="cs-CZ" dirty="0" smtClean="0"/>
              <a:t>honor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country’s </a:t>
            </a:r>
            <a:r>
              <a:rPr lang="cs-CZ" dirty="0" err="1"/>
              <a:t>first</a:t>
            </a:r>
            <a:r>
              <a:rPr lang="cs-CZ" dirty="0"/>
              <a:t> president</a:t>
            </a:r>
            <a:r>
              <a:rPr lang="cs-CZ" dirty="0" smtClean="0"/>
              <a:t>, </a:t>
            </a:r>
            <a:r>
              <a:rPr lang="cs-CZ" dirty="0" err="1" smtClean="0"/>
              <a:t>George</a:t>
            </a:r>
            <a:r>
              <a:rPr lang="cs-CZ" dirty="0" smtClean="0"/>
              <a:t> Washington</a:t>
            </a:r>
            <a:endParaRPr lang="cs-CZ" dirty="0"/>
          </a:p>
          <a:p>
            <a:r>
              <a:rPr lang="cs-CZ" dirty="0" smtClean="0"/>
              <a:t>t</a:t>
            </a:r>
            <a:r>
              <a:rPr lang="en-US" dirty="0" smtClean="0"/>
              <a:t>his </a:t>
            </a:r>
            <a:r>
              <a:rPr lang="en-US" dirty="0"/>
              <a:t>170 m tall obelisk </a:t>
            </a:r>
            <a:r>
              <a:rPr lang="en-US" dirty="0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world’s</a:t>
            </a:r>
            <a:r>
              <a:rPr lang="cs-CZ" dirty="0"/>
              <a:t> </a:t>
            </a:r>
            <a:r>
              <a:rPr lang="cs-CZ" dirty="0" err="1"/>
              <a:t>tallest</a:t>
            </a:r>
            <a:r>
              <a:rPr lang="cs-CZ" dirty="0"/>
              <a:t> </a:t>
            </a:r>
            <a:r>
              <a:rPr lang="cs-CZ" dirty="0" smtClean="0"/>
              <a:t>stone </a:t>
            </a:r>
            <a:r>
              <a:rPr lang="cs-CZ" dirty="0" err="1" smtClean="0"/>
              <a:t>structure</a:t>
            </a:r>
            <a:endParaRPr lang="cs-CZ" dirty="0" smtClean="0"/>
          </a:p>
          <a:p>
            <a:r>
              <a:rPr lang="cs-CZ" dirty="0" err="1" smtClean="0"/>
              <a:t>made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US" dirty="0" smtClean="0"/>
              <a:t>marble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60352"/>
            <a:ext cx="2095500" cy="326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23195" y="122811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37170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845" y="1207335"/>
            <a:ext cx="3385890" cy="2205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 LINCOLN  MEMORIAL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honors </a:t>
            </a:r>
            <a:r>
              <a:rPr lang="en-US" dirty="0"/>
              <a:t>America’s 16th president, </a:t>
            </a:r>
            <a:r>
              <a:rPr lang="en-US" dirty="0" smtClean="0"/>
              <a:t>Abraham</a:t>
            </a:r>
            <a:r>
              <a:rPr lang="cs-CZ" dirty="0" smtClean="0"/>
              <a:t> </a:t>
            </a:r>
            <a:r>
              <a:rPr lang="en-US" dirty="0" smtClean="0"/>
              <a:t>Lincoln</a:t>
            </a:r>
            <a:r>
              <a:rPr lang="en-US" dirty="0"/>
              <a:t>, </a:t>
            </a:r>
            <a:r>
              <a:rPr lang="en-US" dirty="0" smtClean="0"/>
              <a:t>president </a:t>
            </a:r>
            <a:r>
              <a:rPr lang="en-US" dirty="0" smtClean="0"/>
              <a:t>during</a:t>
            </a:r>
            <a:r>
              <a:rPr lang="cs-CZ" dirty="0" smtClean="0"/>
              <a:t> </a:t>
            </a:r>
            <a:r>
              <a:rPr lang="en-US" dirty="0" smtClean="0"/>
              <a:t>the </a:t>
            </a:r>
            <a:r>
              <a:rPr lang="en-US" dirty="0"/>
              <a:t>American Civil War, </a:t>
            </a:r>
            <a:r>
              <a:rPr lang="cs-CZ" dirty="0" smtClean="0"/>
              <a:t>o</a:t>
            </a:r>
            <a:r>
              <a:rPr lang="en-US" dirty="0" err="1" smtClean="0"/>
              <a:t>pposed</a:t>
            </a:r>
            <a:r>
              <a:rPr lang="en-US" dirty="0" smtClean="0"/>
              <a:t> </a:t>
            </a:r>
            <a:r>
              <a:rPr lang="en-US" dirty="0" smtClean="0"/>
              <a:t>slavery</a:t>
            </a:r>
            <a:r>
              <a:rPr lang="cs-CZ" dirty="0" smtClean="0"/>
              <a:t>, </a:t>
            </a:r>
            <a:r>
              <a:rPr lang="en-US" dirty="0" smtClean="0"/>
              <a:t>assassinated </a:t>
            </a:r>
            <a:r>
              <a:rPr lang="en-US" dirty="0"/>
              <a:t>while watching </a:t>
            </a:r>
            <a:r>
              <a:rPr lang="en-US" dirty="0" smtClean="0"/>
              <a:t>a</a:t>
            </a:r>
            <a:r>
              <a:rPr lang="cs-CZ" dirty="0" smtClean="0"/>
              <a:t> </a:t>
            </a:r>
            <a:r>
              <a:rPr lang="en-US" dirty="0" smtClean="0"/>
              <a:t>play</a:t>
            </a:r>
            <a:r>
              <a:rPr lang="cs-CZ" dirty="0" smtClean="0"/>
              <a:t> in Ford´s </a:t>
            </a:r>
            <a:r>
              <a:rPr lang="cs-CZ" dirty="0" err="1" smtClean="0"/>
              <a:t>Theatre</a:t>
            </a:r>
            <a:endParaRPr lang="cs-CZ" dirty="0" smtClean="0"/>
          </a:p>
          <a:p>
            <a:r>
              <a:rPr lang="en-US" dirty="0" smtClean="0"/>
              <a:t>form </a:t>
            </a:r>
            <a:r>
              <a:rPr lang="en-US" dirty="0"/>
              <a:t>of a </a:t>
            </a:r>
            <a:r>
              <a:rPr lang="en-US" dirty="0" smtClean="0"/>
              <a:t>Greek</a:t>
            </a:r>
            <a:r>
              <a:rPr lang="cs-CZ" dirty="0" smtClean="0"/>
              <a:t> </a:t>
            </a:r>
            <a:r>
              <a:rPr lang="en-US" dirty="0" smtClean="0"/>
              <a:t>temple</a:t>
            </a:r>
            <a:r>
              <a:rPr lang="cs-CZ" dirty="0" smtClean="0"/>
              <a:t>, 36 </a:t>
            </a:r>
            <a:r>
              <a:rPr lang="cs-CZ" dirty="0" err="1" smtClean="0"/>
              <a:t>columns</a:t>
            </a:r>
            <a:endParaRPr lang="cs-CZ" dirty="0" smtClean="0"/>
          </a:p>
          <a:p>
            <a:r>
              <a:rPr lang="en-US" dirty="0" smtClean="0"/>
              <a:t>the </a:t>
            </a:r>
            <a:r>
              <a:rPr lang="en-US" dirty="0"/>
              <a:t>site of many famous speeches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smtClean="0"/>
              <a:t>including </a:t>
            </a:r>
            <a:r>
              <a:rPr lang="en-US" dirty="0"/>
              <a:t>Martin Luther King’s “I </a:t>
            </a:r>
            <a:r>
              <a:rPr lang="en-US" dirty="0" smtClean="0"/>
              <a:t>Have</a:t>
            </a:r>
            <a:r>
              <a:rPr lang="cs-CZ" dirty="0" smtClean="0"/>
              <a:t> a </a:t>
            </a:r>
            <a:r>
              <a:rPr lang="cs-CZ" dirty="0" err="1"/>
              <a:t>Dream</a:t>
            </a:r>
            <a:r>
              <a:rPr lang="cs-CZ" dirty="0"/>
              <a:t>” </a:t>
            </a:r>
            <a:r>
              <a:rPr lang="cs-CZ" dirty="0" err="1" smtClean="0"/>
              <a:t>speech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THE  JEFFERSON  MEMORIAL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rmAutofit/>
          </a:bodyPr>
          <a:lstStyle/>
          <a:p>
            <a:r>
              <a:rPr lang="en-US" dirty="0" smtClean="0"/>
              <a:t>dedicated </a:t>
            </a:r>
            <a:r>
              <a:rPr lang="en-US" dirty="0"/>
              <a:t>to the third president, </a:t>
            </a:r>
            <a:r>
              <a:rPr lang="en-US" dirty="0" smtClean="0"/>
              <a:t>Thomas</a:t>
            </a:r>
            <a:r>
              <a:rPr lang="cs-CZ" dirty="0" smtClean="0"/>
              <a:t> </a:t>
            </a:r>
            <a:r>
              <a:rPr lang="en-US" dirty="0" smtClean="0"/>
              <a:t>Jefferson</a:t>
            </a:r>
            <a:endParaRPr lang="cs-CZ" dirty="0" smtClean="0"/>
          </a:p>
          <a:p>
            <a:r>
              <a:rPr lang="en-US" dirty="0" smtClean="0"/>
              <a:t>Declaration </a:t>
            </a:r>
            <a:r>
              <a:rPr lang="en-US" dirty="0"/>
              <a:t>of </a:t>
            </a:r>
            <a:r>
              <a:rPr lang="en-US" dirty="0" smtClean="0"/>
              <a:t>Independence</a:t>
            </a:r>
            <a:endParaRPr lang="cs-CZ" dirty="0" smtClean="0"/>
          </a:p>
          <a:p>
            <a:endParaRPr lang="cs-CZ" dirty="0"/>
          </a:p>
          <a:p>
            <a:r>
              <a:rPr lang="en-US" dirty="0" smtClean="0"/>
              <a:t>by </a:t>
            </a:r>
            <a:r>
              <a:rPr lang="en-US" dirty="0"/>
              <a:t>the Potomac </a:t>
            </a:r>
            <a:r>
              <a:rPr lang="en-US" dirty="0" smtClean="0"/>
              <a:t>River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49406"/>
            <a:ext cx="3096344" cy="2068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2631926" cy="1758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11960" y="16288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414940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01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THE  SMITHSONIAN INSTITUTION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 </a:t>
            </a:r>
            <a:r>
              <a:rPr lang="cs-CZ" dirty="0" err="1" smtClean="0"/>
              <a:t>museums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galleries</a:t>
            </a:r>
            <a:r>
              <a:rPr lang="cs-CZ" dirty="0" smtClean="0"/>
              <a:t> </a:t>
            </a:r>
            <a:r>
              <a:rPr lang="cs-CZ" dirty="0" err="1" smtClean="0"/>
              <a:t>along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Mall</a:t>
            </a:r>
            <a:r>
              <a:rPr lang="cs-CZ" dirty="0" smtClean="0"/>
              <a:t>+ZOO</a:t>
            </a:r>
          </a:p>
          <a:p>
            <a:r>
              <a:rPr lang="cs-CZ" dirty="0" err="1" smtClean="0"/>
              <a:t>Natural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Museum</a:t>
            </a:r>
          </a:p>
          <a:p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Museum</a:t>
            </a:r>
          </a:p>
          <a:p>
            <a:r>
              <a:rPr lang="en-US" dirty="0" smtClean="0"/>
              <a:t>Smithsonian National Air and Space Museum</a:t>
            </a:r>
          </a:p>
          <a:p>
            <a:r>
              <a:rPr lang="cs-CZ" dirty="0" smtClean="0"/>
              <a:t>…</a:t>
            </a:r>
            <a:r>
              <a:rPr lang="cs-CZ" dirty="0" err="1" smtClean="0"/>
              <a:t>and</a:t>
            </a:r>
            <a:r>
              <a:rPr lang="cs-CZ" dirty="0" smtClean="0"/>
              <a:t> many more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40768"/>
            <a:ext cx="3449960" cy="5174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387424"/>
            <a:ext cx="8229600" cy="1368152"/>
          </a:xfrm>
        </p:spPr>
        <p:txBody>
          <a:bodyPr>
            <a:normAutofit/>
          </a:bodyPr>
          <a:lstStyle/>
          <a:p>
            <a:r>
              <a:rPr lang="cs-CZ" dirty="0" smtClean="0"/>
              <a:t>THE MARTIN LUTHER KING MEMORIAL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4916" y="5143703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Kunstler Script" pitchFamily="66" charset="0"/>
              </a:rPr>
              <a:t>I  </a:t>
            </a:r>
            <a:r>
              <a:rPr lang="cs-CZ" sz="7200" dirty="0" err="1" smtClean="0">
                <a:latin typeface="Kunstler Script" pitchFamily="66" charset="0"/>
              </a:rPr>
              <a:t>have</a:t>
            </a:r>
            <a:r>
              <a:rPr lang="cs-CZ" sz="7200" dirty="0" smtClean="0">
                <a:latin typeface="Kunstler Script" pitchFamily="66" charset="0"/>
              </a:rPr>
              <a:t> a </a:t>
            </a:r>
            <a:r>
              <a:rPr lang="cs-CZ" sz="7200" dirty="0" err="1" smtClean="0">
                <a:latin typeface="Kunstler Script" pitchFamily="66" charset="0"/>
              </a:rPr>
              <a:t>dream</a:t>
            </a:r>
            <a:r>
              <a:rPr lang="cs-CZ" sz="7200" dirty="0" smtClean="0">
                <a:latin typeface="Kunstler Script" pitchFamily="66" charset="0"/>
              </a:rPr>
              <a:t> …</a:t>
            </a:r>
            <a:endParaRPr lang="cs-CZ" sz="7200" dirty="0">
              <a:latin typeface="Kunstler Script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73" y="1247978"/>
            <a:ext cx="3714750" cy="389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68760"/>
            <a:ext cx="3492689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4916" y="1268760"/>
            <a:ext cx="306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0264" y="12687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13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THE VIETNAM VETERANS  MEMORIAL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black</a:t>
            </a:r>
            <a:r>
              <a:rPr lang="cs-CZ" dirty="0" smtClean="0"/>
              <a:t>  granite </a:t>
            </a:r>
            <a:r>
              <a:rPr lang="cs-CZ" dirty="0" err="1" smtClean="0"/>
              <a:t>wall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58,000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killed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651" y="1891124"/>
            <a:ext cx="2697088" cy="2022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266" y="411772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92080" y="195149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14" y="4117722"/>
            <a:ext cx="8204426" cy="2699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20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ARLINGTON  NATIONAL  CEMETARY</a:t>
            </a:r>
            <a:endParaRPr lang="cs-CZ" dirty="0"/>
          </a:p>
        </p:txBody>
      </p:sp>
      <p:pic>
        <p:nvPicPr>
          <p:cNvPr id="1026" name="Picture 2" descr="G:\foto cesty\USA\New York - Manatee Springs\P51201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33056"/>
            <a:ext cx="3672532" cy="2747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o cesty\USA\New York - Manatee Springs\P512019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3629"/>
            <a:ext cx="3598712" cy="269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foto cesty\USA\New York - Manatee Springs\P512018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593592" y="1807008"/>
            <a:ext cx="3131955" cy="234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mall</a:t>
            </a:r>
            <a:endParaRPr lang="cs-CZ" dirty="0"/>
          </a:p>
        </p:txBody>
      </p:sp>
      <p:pic>
        <p:nvPicPr>
          <p:cNvPr id="2050" name="Picture 2" descr="G:\foto cesty\USA\New York - Manatee Springs\P51201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449" y="1216917"/>
            <a:ext cx="2736304" cy="2047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G:\foto cesty\USA\New York - Manatee Springs\P512014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45" y="3409672"/>
            <a:ext cx="4608512" cy="344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:\foto cesty\USA\New York - Manatee Springs\P512015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12435"/>
            <a:ext cx="3734670" cy="279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To </a:t>
            </a:r>
            <a:r>
              <a:rPr lang="cs-CZ" sz="5400" dirty="0" err="1" smtClean="0"/>
              <a:t>know</a:t>
            </a:r>
            <a:r>
              <a:rPr lang="cs-CZ" sz="5400" dirty="0" smtClean="0"/>
              <a:t> more on DC </a:t>
            </a:r>
            <a:r>
              <a:rPr lang="cs-CZ" sz="5400" dirty="0" err="1" smtClean="0"/>
              <a:t>attractions</a:t>
            </a:r>
            <a:r>
              <a:rPr lang="cs-CZ" sz="5400" dirty="0" smtClean="0"/>
              <a:t> → </a:t>
            </a:r>
            <a:r>
              <a:rPr lang="cs-CZ" sz="5400" dirty="0" err="1" smtClean="0">
                <a:hlinkClick r:id="rId2"/>
              </a:rPr>
              <a:t>Attractions</a:t>
            </a:r>
            <a:r>
              <a:rPr lang="cs-CZ" sz="5400" dirty="0" smtClean="0">
                <a:hlinkClick r:id="rId2"/>
              </a:rPr>
              <a:t> | washington.org</a:t>
            </a:r>
            <a:endParaRPr lang="cs-CZ" sz="5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55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9000 visitors</a:t>
            </a:r>
          </a:p>
          <a:p>
            <a:r>
              <a:rPr lang="en-US" dirty="0"/>
              <a:t>I have a dream speech</a:t>
            </a:r>
          </a:p>
          <a:p>
            <a:r>
              <a:rPr lang="en-US" dirty="0"/>
              <a:t>Highest building</a:t>
            </a:r>
          </a:p>
          <a:p>
            <a:r>
              <a:rPr lang="en-US" dirty="0"/>
              <a:t>Memorial on Potomac river</a:t>
            </a:r>
          </a:p>
          <a:p>
            <a:r>
              <a:rPr lang="en-US" dirty="0"/>
              <a:t>58000 killed or missing in action</a:t>
            </a:r>
          </a:p>
          <a:p>
            <a:r>
              <a:rPr lang="en-US" dirty="0"/>
              <a:t>Institution </a:t>
            </a:r>
            <a:r>
              <a:rPr lang="en-US" dirty="0" err="1"/>
              <a:t>withnumerous</a:t>
            </a:r>
            <a:r>
              <a:rPr lang="en-US" dirty="0"/>
              <a:t> museums</a:t>
            </a:r>
          </a:p>
          <a:p>
            <a:r>
              <a:rPr lang="en-US" dirty="0"/>
              <a:t>Structure 170m tall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Washington monument</a:t>
            </a:r>
          </a:p>
          <a:p>
            <a:r>
              <a:rPr lang="en-US" dirty="0"/>
              <a:t>Lincoln Memorial</a:t>
            </a:r>
          </a:p>
          <a:p>
            <a:r>
              <a:rPr lang="en-US" dirty="0"/>
              <a:t>Jefferson memorial</a:t>
            </a:r>
          </a:p>
          <a:p>
            <a:r>
              <a:rPr lang="en-US" dirty="0"/>
              <a:t>Smithsonian </a:t>
            </a:r>
            <a:r>
              <a:rPr lang="en-US" dirty="0" err="1"/>
              <a:t>instution</a:t>
            </a:r>
            <a:endParaRPr lang="en-US" dirty="0"/>
          </a:p>
          <a:p>
            <a:r>
              <a:rPr lang="en-US" dirty="0"/>
              <a:t>Vietnam war memorial</a:t>
            </a:r>
          </a:p>
          <a:p>
            <a:r>
              <a:rPr lang="en-US" dirty="0"/>
              <a:t>White house</a:t>
            </a:r>
          </a:p>
          <a:p>
            <a:r>
              <a:rPr lang="en-US" dirty="0"/>
              <a:t>Capitol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743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smtClean="0"/>
              <a:t>9000 </a:t>
            </a:r>
            <a:r>
              <a:rPr lang="cs-CZ" sz="2400" dirty="0" err="1" smtClean="0"/>
              <a:t>visitors</a:t>
            </a:r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a </a:t>
            </a:r>
            <a:r>
              <a:rPr lang="cs-CZ" sz="2400" dirty="0" err="1" smtClean="0"/>
              <a:t>dream</a:t>
            </a:r>
            <a:r>
              <a:rPr lang="cs-CZ" sz="2400" dirty="0" smtClean="0"/>
              <a:t> </a:t>
            </a:r>
            <a:r>
              <a:rPr lang="cs-CZ" sz="2400" dirty="0" err="1" smtClean="0"/>
              <a:t>speech</a:t>
            </a:r>
            <a:endParaRPr lang="cs-CZ" sz="2400" dirty="0" smtClean="0"/>
          </a:p>
          <a:p>
            <a:r>
              <a:rPr lang="cs-CZ" sz="2400" dirty="0" err="1" smtClean="0"/>
              <a:t>Highest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</a:t>
            </a:r>
            <a:endParaRPr lang="cs-CZ" sz="2400" dirty="0" smtClean="0"/>
          </a:p>
          <a:p>
            <a:r>
              <a:rPr lang="cs-CZ" sz="2400" dirty="0" err="1" smtClean="0"/>
              <a:t>Memorial</a:t>
            </a:r>
            <a:r>
              <a:rPr lang="cs-CZ" sz="2400" dirty="0" smtClean="0"/>
              <a:t> on </a:t>
            </a:r>
            <a:r>
              <a:rPr lang="cs-CZ" sz="2400" dirty="0" err="1" smtClean="0"/>
              <a:t>Potomac</a:t>
            </a:r>
            <a:r>
              <a:rPr lang="cs-CZ" sz="2400" dirty="0" smtClean="0"/>
              <a:t> </a:t>
            </a:r>
            <a:r>
              <a:rPr lang="cs-CZ" sz="2400" dirty="0" err="1" smtClean="0"/>
              <a:t>river</a:t>
            </a:r>
            <a:endParaRPr lang="cs-CZ" sz="2400" dirty="0" smtClean="0"/>
          </a:p>
          <a:p>
            <a:r>
              <a:rPr lang="cs-CZ" sz="2400" dirty="0" smtClean="0"/>
              <a:t>58000 </a:t>
            </a:r>
            <a:r>
              <a:rPr lang="cs-CZ" sz="2400" dirty="0" err="1" smtClean="0"/>
              <a:t>killed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missing</a:t>
            </a:r>
            <a:r>
              <a:rPr lang="cs-CZ" sz="2400" dirty="0" smtClean="0"/>
              <a:t> in </a:t>
            </a:r>
            <a:r>
              <a:rPr lang="cs-CZ" sz="2400" dirty="0" err="1" smtClean="0"/>
              <a:t>action</a:t>
            </a:r>
            <a:endParaRPr lang="cs-CZ" sz="2400" dirty="0" smtClean="0"/>
          </a:p>
          <a:p>
            <a:r>
              <a:rPr lang="cs-CZ" sz="2400" dirty="0" err="1" smtClean="0"/>
              <a:t>Institution</a:t>
            </a:r>
            <a:r>
              <a:rPr lang="cs-CZ" sz="2400" dirty="0" smtClean="0"/>
              <a:t> </a:t>
            </a:r>
            <a:r>
              <a:rPr lang="cs-CZ" sz="2400" dirty="0" err="1" smtClean="0"/>
              <a:t>withnumerous</a:t>
            </a:r>
            <a:r>
              <a:rPr lang="cs-CZ" sz="2400" dirty="0" smtClean="0"/>
              <a:t> </a:t>
            </a:r>
            <a:r>
              <a:rPr lang="cs-CZ" sz="2400" dirty="0" err="1" smtClean="0"/>
              <a:t>museums</a:t>
            </a:r>
            <a:endParaRPr lang="cs-CZ" sz="2400" dirty="0" smtClean="0"/>
          </a:p>
          <a:p>
            <a:r>
              <a:rPr lang="cs-CZ" sz="2400" dirty="0" err="1" smtClean="0"/>
              <a:t>Structure</a:t>
            </a:r>
            <a:r>
              <a:rPr lang="cs-CZ" sz="2400" dirty="0" smtClean="0"/>
              <a:t> 170m </a:t>
            </a:r>
            <a:r>
              <a:rPr lang="cs-CZ" sz="2400" dirty="0" err="1" smtClean="0"/>
              <a:t>tall</a:t>
            </a:r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Washington monument</a:t>
            </a:r>
          </a:p>
          <a:p>
            <a:r>
              <a:rPr lang="cs-CZ" dirty="0" smtClean="0"/>
              <a:t>Lincoln </a:t>
            </a:r>
            <a:r>
              <a:rPr lang="cs-CZ" dirty="0" err="1" smtClean="0"/>
              <a:t>Memorial</a:t>
            </a:r>
            <a:endParaRPr lang="cs-CZ" dirty="0" smtClean="0"/>
          </a:p>
          <a:p>
            <a:r>
              <a:rPr lang="cs-CZ" dirty="0" err="1" smtClean="0"/>
              <a:t>Jefferson</a:t>
            </a:r>
            <a:r>
              <a:rPr lang="cs-CZ" dirty="0" smtClean="0"/>
              <a:t> </a:t>
            </a:r>
            <a:r>
              <a:rPr lang="cs-CZ" dirty="0" err="1" smtClean="0"/>
              <a:t>memorial</a:t>
            </a:r>
            <a:endParaRPr lang="cs-CZ" dirty="0" smtClean="0"/>
          </a:p>
          <a:p>
            <a:r>
              <a:rPr lang="cs-CZ" dirty="0" err="1" smtClean="0"/>
              <a:t>Smithsonian</a:t>
            </a:r>
            <a:r>
              <a:rPr lang="cs-CZ" dirty="0" smtClean="0"/>
              <a:t> </a:t>
            </a:r>
            <a:r>
              <a:rPr lang="cs-CZ" dirty="0" err="1" smtClean="0"/>
              <a:t>instution</a:t>
            </a:r>
            <a:endParaRPr lang="cs-CZ" dirty="0" smtClean="0"/>
          </a:p>
          <a:p>
            <a:r>
              <a:rPr lang="cs-CZ" dirty="0" smtClean="0"/>
              <a:t>Vietnam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memorial</a:t>
            </a:r>
            <a:endParaRPr lang="cs-CZ" dirty="0" smtClean="0"/>
          </a:p>
          <a:p>
            <a:r>
              <a:rPr lang="cs-CZ" dirty="0" err="1" smtClean="0"/>
              <a:t>White</a:t>
            </a:r>
            <a:r>
              <a:rPr lang="cs-CZ" dirty="0" smtClean="0"/>
              <a:t> house</a:t>
            </a:r>
          </a:p>
          <a:p>
            <a:r>
              <a:rPr lang="cs-CZ" dirty="0" err="1" smtClean="0"/>
              <a:t>Capitol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627784" y="1844824"/>
            <a:ext cx="2232248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743908" y="2348880"/>
            <a:ext cx="111612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987824" y="2708920"/>
            <a:ext cx="1872208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139952" y="2852936"/>
            <a:ext cx="720080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907704" y="3933056"/>
            <a:ext cx="295232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627784" y="3429000"/>
            <a:ext cx="223224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383868" y="1844824"/>
            <a:ext cx="1476164" cy="33843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5146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320480" cy="4724400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L'Enfant‘s</a:t>
            </a:r>
            <a:r>
              <a:rPr lang="cs-CZ" sz="2000" dirty="0" smtClean="0"/>
              <a:t> </a:t>
            </a:r>
            <a:r>
              <a:rPr lang="cs-CZ" sz="2000" dirty="0" err="1" smtClean="0"/>
              <a:t>Plan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locate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meaning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DC?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basic </a:t>
            </a:r>
            <a:r>
              <a:rPr lang="cs-CZ" sz="2000" dirty="0" err="1" smtClean="0"/>
              <a:t>difference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comparison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other</a:t>
            </a:r>
            <a:r>
              <a:rPr lang="cs-CZ" sz="2000" dirty="0" smtClean="0"/>
              <a:t> big US </a:t>
            </a:r>
            <a:r>
              <a:rPr lang="cs-CZ" sz="2000" dirty="0" err="1" smtClean="0"/>
              <a:t>cities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Why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White</a:t>
            </a:r>
            <a:r>
              <a:rPr lang="cs-CZ" sz="2000" dirty="0" smtClean="0"/>
              <a:t> house </a:t>
            </a:r>
            <a:r>
              <a:rPr lang="cs-CZ" sz="2000" dirty="0" err="1" smtClean="0"/>
              <a:t>white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highest</a:t>
            </a:r>
            <a:r>
              <a:rPr lang="cs-CZ" sz="2000" dirty="0" smtClean="0"/>
              <a:t> </a:t>
            </a:r>
            <a:r>
              <a:rPr lang="cs-CZ" sz="2000" dirty="0" err="1" smtClean="0"/>
              <a:t>building</a:t>
            </a:r>
            <a:r>
              <a:rPr lang="cs-CZ" sz="2000" dirty="0" smtClean="0"/>
              <a:t> in DC?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name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obelisk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Mall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Which</a:t>
            </a:r>
            <a:r>
              <a:rPr lang="cs-CZ" sz="2000" dirty="0" smtClean="0"/>
              <a:t> monument </a:t>
            </a:r>
            <a:r>
              <a:rPr lang="cs-CZ" sz="2000" dirty="0" err="1" smtClean="0"/>
              <a:t>lies</a:t>
            </a:r>
            <a:r>
              <a:rPr lang="cs-CZ" sz="2000" dirty="0" smtClean="0"/>
              <a:t> by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river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Mall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French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architect</a:t>
            </a:r>
            <a:r>
              <a:rPr lang="cs-CZ" sz="2000" dirty="0" smtClean="0">
                <a:solidFill>
                  <a:srgbClr val="FF0000"/>
                </a:solidFill>
              </a:rPr>
              <a:t> to </a:t>
            </a:r>
            <a:r>
              <a:rPr lang="cs-CZ" sz="2000" dirty="0" err="1" smtClean="0">
                <a:solidFill>
                  <a:srgbClr val="FF0000"/>
                </a:solidFill>
              </a:rPr>
              <a:t>rebuilt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>
                <a:solidFill>
                  <a:srgbClr val="FF0000"/>
                </a:solidFill>
              </a:rPr>
              <a:t> city </a:t>
            </a:r>
            <a:r>
              <a:rPr lang="cs-CZ" sz="2000" dirty="0" err="1" smtClean="0">
                <a:solidFill>
                  <a:srgbClr val="FF0000"/>
                </a:solidFill>
              </a:rPr>
              <a:t>after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fire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Maryland, Virginia, on </a:t>
            </a:r>
            <a:r>
              <a:rPr lang="cs-CZ" sz="2000" dirty="0" err="1" smtClean="0">
                <a:solidFill>
                  <a:srgbClr val="FF0000"/>
                </a:solidFill>
              </a:rPr>
              <a:t>Potomac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river</a:t>
            </a:r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err="1" smtClean="0">
                <a:solidFill>
                  <a:srgbClr val="FF0000"/>
                </a:solidFill>
              </a:rPr>
              <a:t>District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of</a:t>
            </a:r>
            <a:r>
              <a:rPr lang="cs-CZ" sz="2000" dirty="0" smtClean="0">
                <a:solidFill>
                  <a:srgbClr val="FF0000"/>
                </a:solidFill>
              </a:rPr>
              <a:t> Columbia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No </a:t>
            </a:r>
            <a:r>
              <a:rPr lang="cs-CZ" sz="2000" dirty="0" err="1" smtClean="0">
                <a:solidFill>
                  <a:srgbClr val="FF0000"/>
                </a:solidFill>
              </a:rPr>
              <a:t>scrycrapers</a:t>
            </a:r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err="1" smtClean="0">
                <a:solidFill>
                  <a:srgbClr val="FF0000"/>
                </a:solidFill>
              </a:rPr>
              <a:t>After</a:t>
            </a:r>
            <a:r>
              <a:rPr lang="cs-CZ" sz="2000" dirty="0" smtClean="0">
                <a:solidFill>
                  <a:srgbClr val="FF0000"/>
                </a:solidFill>
              </a:rPr>
              <a:t> 1812 </a:t>
            </a:r>
            <a:r>
              <a:rPr lang="cs-CZ" sz="2000" dirty="0" err="1" smtClean="0">
                <a:solidFill>
                  <a:srgbClr val="FF0000"/>
                </a:solidFill>
              </a:rPr>
              <a:t>fire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</a:rPr>
              <a:t>repainted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Capitol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Washington monument</a:t>
            </a: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err="1" smtClean="0">
                <a:solidFill>
                  <a:srgbClr val="FF0000"/>
                </a:solidFill>
              </a:rPr>
              <a:t>Jefferson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Memorial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Area </a:t>
            </a:r>
            <a:r>
              <a:rPr lang="cs-CZ" sz="2000" dirty="0" err="1" smtClean="0">
                <a:solidFill>
                  <a:srgbClr val="FF0000"/>
                </a:solidFill>
              </a:rPr>
              <a:t>with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highest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density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of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museums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65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Citace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/>
              <a:t>4 </a:t>
            </a:r>
            <a:r>
              <a:rPr lang="cs-CZ" sz="1200" dirty="0" smtClean="0"/>
              <a:t>: Mapa okolí řeky </a:t>
            </a:r>
            <a:r>
              <a:rPr lang="cs-CZ" sz="1200" dirty="0" err="1" smtClean="0"/>
              <a:t>Potomac</a:t>
            </a:r>
            <a:r>
              <a:rPr lang="cs-CZ" sz="1200" dirty="0" smtClean="0"/>
              <a:t>. KMUSSER</a:t>
            </a:r>
            <a:r>
              <a:rPr lang="cs-CZ" sz="1200" dirty="0"/>
              <a:t>. wikipedie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://cs.wikipedia.org/wiki/Soubor:Potomacwatershedmap.png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5 : Mapa Washington DC.  </a:t>
            </a:r>
            <a:r>
              <a:rPr lang="nl-NL" sz="1200" dirty="0"/>
              <a:t>DR. BLOFELD. </a:t>
            </a:r>
            <a:r>
              <a:rPr lang="nl-NL" sz="1200" i="1" dirty="0"/>
              <a:t>wikipedie</a:t>
            </a:r>
            <a:r>
              <a:rPr lang="nl-NL" sz="1200" dirty="0"/>
              <a:t> [online]. [cit. </a:t>
            </a:r>
            <a:r>
              <a:rPr lang="nl-NL" sz="1200" dirty="0" smtClean="0"/>
              <a:t>2.</a:t>
            </a:r>
            <a:r>
              <a:rPr lang="cs-CZ" sz="1200" dirty="0" smtClean="0"/>
              <a:t>5</a:t>
            </a:r>
            <a:r>
              <a:rPr lang="nl-NL" sz="1200" dirty="0" smtClean="0"/>
              <a:t>.2013</a:t>
            </a:r>
            <a:r>
              <a:rPr lang="nl-NL" sz="1200" dirty="0"/>
              <a:t>]. Dostupný na WWW: </a:t>
            </a:r>
            <a:r>
              <a:rPr lang="nl-NL" sz="1200" dirty="0">
                <a:hlinkClick r:id="rId3"/>
              </a:rPr>
              <a:t>http://en.wikipedia.org/wiki/File:Location_map_Washington,_D.C._central.png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7: </a:t>
            </a:r>
            <a:r>
              <a:rPr lang="cs-CZ" sz="1200" dirty="0">
                <a:hlinkClick r:id="rId4"/>
              </a:rPr>
              <a:t>http://en.wikipedia.org/wiki/L%27Enfant_Plan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8: </a:t>
            </a:r>
            <a:r>
              <a:rPr lang="cs-CZ" sz="1200" dirty="0" smtClean="0"/>
              <a:t>1. Bílý dům. NEUVEDEN</a:t>
            </a:r>
            <a:r>
              <a:rPr lang="cs-CZ" sz="1200" dirty="0"/>
              <a:t>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cs.wikipedia.org/wiki/Soubor:White_House.jpg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8: </a:t>
            </a:r>
            <a:r>
              <a:rPr lang="cs-CZ" sz="1200" dirty="0" smtClean="0"/>
              <a:t>2. Půdorys </a:t>
            </a:r>
            <a:r>
              <a:rPr lang="cs-CZ" sz="1200" dirty="0" err="1" smtClean="0"/>
              <a:t>Bíleho</a:t>
            </a:r>
            <a:r>
              <a:rPr lang="cs-CZ" sz="1200" dirty="0" smtClean="0"/>
              <a:t> domu.  </a:t>
            </a:r>
            <a:r>
              <a:rPr lang="cs-CZ" sz="1200" dirty="0"/>
              <a:t>SVG: ZOOFARI; RASTER: GEAREDBULL.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6"/>
              </a:rPr>
              <a:t>http://cs.wikipedia.org/wiki/Soubor:White_House_FloorPlan2.svg </a:t>
            </a:r>
            <a:r>
              <a:rPr lang="cs-CZ" sz="1200" dirty="0" smtClean="0">
                <a:hlinkClick r:id="rId6"/>
              </a:rPr>
              <a:t> 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10:1</a:t>
            </a:r>
            <a:r>
              <a:rPr lang="cs-CZ" sz="1200" dirty="0" smtClean="0"/>
              <a:t>. US </a:t>
            </a:r>
            <a:r>
              <a:rPr lang="cs-CZ" sz="1200" dirty="0" err="1" smtClean="0"/>
              <a:t>Capitol</a:t>
            </a:r>
            <a:r>
              <a:rPr lang="cs-CZ" sz="1200" dirty="0" smtClean="0"/>
              <a:t>. KMCCOY</a:t>
            </a:r>
            <a:r>
              <a:rPr lang="cs-CZ" sz="1200" dirty="0"/>
              <a:t>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</a:t>
            </a:r>
            <a:r>
              <a:rPr lang="cs-CZ" sz="1200" dirty="0" err="1" smtClean="0">
                <a:hlinkClick r:id="rId7"/>
              </a:rPr>
              <a:t>Soubor:Uscapitolindaylight.jpg</a:t>
            </a:r>
            <a:r>
              <a:rPr lang="cs-CZ" sz="1200" dirty="0" smtClean="0"/>
              <a:t>, </a:t>
            </a:r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10: </a:t>
            </a:r>
            <a:r>
              <a:rPr lang="cs-CZ" sz="1200" dirty="0" smtClean="0"/>
              <a:t>2. Celkový pohled </a:t>
            </a:r>
            <a:r>
              <a:rPr lang="cs-CZ" sz="1200" dirty="0" err="1" smtClean="0"/>
              <a:t>Capitol</a:t>
            </a:r>
            <a:r>
              <a:rPr lang="cs-CZ" sz="1200" dirty="0" smtClean="0"/>
              <a:t>. NOCLIP</a:t>
            </a:r>
            <a:r>
              <a:rPr lang="cs-CZ" sz="1200" dirty="0"/>
              <a:t>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8"/>
              </a:rPr>
              <a:t>http://cs.wikipedia.org/wiki/Soubor:Capitol_Building_Full_View.jpg </a:t>
            </a:r>
            <a:r>
              <a:rPr lang="cs-CZ" sz="1200" dirty="0" smtClean="0">
                <a:hlinkClick r:id="rId8"/>
              </a:rPr>
              <a:t>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11: </a:t>
            </a:r>
            <a:r>
              <a:rPr lang="cs-CZ" sz="1200" dirty="0" smtClean="0"/>
              <a:t>2. Washington monument. NEUVEDEN</a:t>
            </a:r>
            <a:r>
              <a:rPr lang="cs-CZ" sz="1200" dirty="0"/>
              <a:t>. </a:t>
            </a:r>
            <a:r>
              <a:rPr lang="cs-CZ" sz="1200" i="1" dirty="0"/>
              <a:t>wikipedie.cz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9"/>
              </a:rPr>
              <a:t>http://cs.wikipedia.org/wiki/Soubor:Washmonument1_cropped.jpg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11: </a:t>
            </a:r>
            <a:r>
              <a:rPr lang="cs-CZ" sz="1200" dirty="0" smtClean="0"/>
              <a:t>1. Washington monument.</a:t>
            </a:r>
            <a:r>
              <a:rPr lang="cs-CZ" sz="1200" dirty="0"/>
              <a:t> NEUVEDEN.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10"/>
              </a:rPr>
              <a:t>http://cs.wikipedia.org/wiki/Soubor:WashMonument_WhiteHouse.jpg </a:t>
            </a:r>
            <a:endParaRPr lang="cs-CZ" sz="1200" dirty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13: </a:t>
            </a:r>
            <a:r>
              <a:rPr lang="cs-CZ" sz="1200" dirty="0" smtClean="0"/>
              <a:t>1. </a:t>
            </a:r>
            <a:r>
              <a:rPr lang="cs-CZ" sz="1200" dirty="0" err="1" smtClean="0"/>
              <a:t>Jefferson</a:t>
            </a:r>
            <a:r>
              <a:rPr lang="cs-CZ" sz="1200" dirty="0" smtClean="0"/>
              <a:t> </a:t>
            </a:r>
            <a:r>
              <a:rPr lang="cs-CZ" sz="1200" dirty="0" err="1" smtClean="0"/>
              <a:t>memorial</a:t>
            </a:r>
            <a:r>
              <a:rPr lang="cs-CZ" sz="1200" dirty="0" smtClean="0"/>
              <a:t>.  </a:t>
            </a:r>
            <a:r>
              <a:rPr lang="cs-CZ" sz="1200" dirty="0"/>
              <a:t>INGFBRUNO.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</a:t>
            </a:r>
            <a:r>
              <a:rPr lang="cs-CZ" sz="1200" dirty="0" smtClean="0"/>
              <a:t>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11"/>
              </a:rPr>
              <a:t>http://en.wikipedia.org/wiki/File:USA-Thomas_Jefferson_Memorial.jpg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13 </a:t>
            </a:r>
            <a:r>
              <a:rPr lang="cs-CZ" sz="1200" dirty="0" smtClean="0"/>
              <a:t>: 2. </a:t>
            </a:r>
            <a:r>
              <a:rPr lang="cs-CZ" sz="1200" dirty="0" err="1" smtClean="0"/>
              <a:t>Jefferson</a:t>
            </a:r>
            <a:r>
              <a:rPr lang="cs-CZ" sz="1200" dirty="0" smtClean="0"/>
              <a:t> </a:t>
            </a:r>
            <a:r>
              <a:rPr lang="cs-CZ" sz="1200" dirty="0" err="1" smtClean="0"/>
              <a:t>memorial</a:t>
            </a:r>
            <a:r>
              <a:rPr lang="cs-CZ" sz="1200" dirty="0" smtClean="0"/>
              <a:t> za soumraku. JOE </a:t>
            </a:r>
            <a:r>
              <a:rPr lang="cs-CZ" sz="1200" dirty="0"/>
              <a:t>RAVI.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12"/>
              </a:rPr>
              <a:t>http://cs.wikipedia.org/wiki/Soubor:Jefferson_Memorial_At_Dusk_1.jpg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14: </a:t>
            </a:r>
            <a:r>
              <a:rPr lang="cs-CZ" sz="1200" dirty="0" smtClean="0"/>
              <a:t>Air and </a:t>
            </a:r>
            <a:r>
              <a:rPr lang="cs-CZ" sz="1200" dirty="0" err="1" smtClean="0"/>
              <a:t>Space</a:t>
            </a:r>
            <a:r>
              <a:rPr lang="cs-CZ" sz="1200" dirty="0" smtClean="0"/>
              <a:t> Museum. </a:t>
            </a:r>
            <a:r>
              <a:rPr lang="cs-CZ" sz="1200" dirty="0"/>
              <a:t>CYBJORG.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2</a:t>
            </a:r>
            <a:r>
              <a:rPr lang="cs-CZ" sz="1200" dirty="0" smtClean="0"/>
              <a:t>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13"/>
              </a:rPr>
              <a:t>http://upload.wikimedia.org/wikipedia/commons/2/26/Air_and_Space_Planes.jpg</a:t>
            </a:r>
            <a:r>
              <a:rPr lang="cs-CZ" sz="1200" dirty="0" smtClean="0">
                <a:hlinkClick r:id="rId13"/>
              </a:rPr>
              <a:t>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</a:t>
            </a:r>
            <a:r>
              <a:rPr lang="cs-CZ" sz="1200" dirty="0" smtClean="0"/>
              <a:t>15: </a:t>
            </a:r>
            <a:r>
              <a:rPr lang="cs-CZ" sz="1200" dirty="0" smtClean="0"/>
              <a:t>1. </a:t>
            </a:r>
            <a:r>
              <a:rPr lang="cs-CZ" sz="1200" dirty="0" err="1" smtClean="0"/>
              <a:t>M.L.King</a:t>
            </a:r>
            <a:r>
              <a:rPr lang="cs-CZ" sz="1200" dirty="0" smtClean="0"/>
              <a:t>. NEUVEDEN</a:t>
            </a:r>
            <a:r>
              <a:rPr lang="cs-CZ" sz="1200" dirty="0"/>
              <a:t>. </a:t>
            </a:r>
            <a:r>
              <a:rPr lang="cs-CZ" sz="1200" dirty="0" err="1"/>
              <a:t>wikipedia</a:t>
            </a:r>
            <a:r>
              <a:rPr lang="cs-CZ" sz="1200" dirty="0"/>
              <a:t> [online]. [cit. 2</a:t>
            </a:r>
            <a:r>
              <a:rPr lang="cs-CZ" sz="1200" dirty="0" smtClean="0"/>
              <a:t>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14"/>
              </a:rPr>
              <a:t>http://en.wikipedia.org/wiki/File:Martin_Luther_King_-_March_on_Washington.jpg </a:t>
            </a:r>
            <a:endParaRPr lang="cs-CZ" sz="1200" dirty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15: </a:t>
            </a:r>
            <a:r>
              <a:rPr lang="cs-CZ" sz="1200" dirty="0" smtClean="0"/>
              <a:t>MLK. </a:t>
            </a:r>
            <a:r>
              <a:rPr lang="cs-CZ" sz="1200" dirty="0" err="1" smtClean="0"/>
              <a:t>Memorial.NEUVEDEN</a:t>
            </a:r>
            <a:r>
              <a:rPr lang="cs-CZ" sz="1200" dirty="0"/>
              <a:t>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15"/>
              </a:rPr>
              <a:t>http://en.wikipedia.org/wiki/File:MLK_Memorial_NPS_photo.jpg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16: </a:t>
            </a:r>
            <a:r>
              <a:rPr lang="cs-CZ" sz="1200" dirty="0"/>
              <a:t>2</a:t>
            </a:r>
            <a:r>
              <a:rPr lang="cs-CZ" sz="1200" dirty="0" smtClean="0"/>
              <a:t>. Vietnamský památník. HU </a:t>
            </a:r>
            <a:r>
              <a:rPr lang="cs-CZ" sz="1200" dirty="0"/>
              <a:t>TOTYA.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</a:t>
            </a:r>
            <a:r>
              <a:rPr lang="cs-CZ" sz="1200" dirty="0" smtClean="0"/>
              <a:t>2.5.2013</a:t>
            </a:r>
            <a:r>
              <a:rPr lang="cs-CZ" sz="1200" dirty="0"/>
              <a:t>]. Dostupný na WWW</a:t>
            </a:r>
            <a:r>
              <a:rPr lang="cs-CZ" sz="1200" dirty="0" smtClean="0"/>
              <a:t>:</a:t>
            </a:r>
            <a:r>
              <a:rPr lang="cs-CZ" sz="1200" dirty="0">
                <a:hlinkClick r:id="rId16"/>
              </a:rPr>
              <a:t> http://en.wikipedia.org/wiki/File:Names_of_Vietnam_Veterans.jpg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16: </a:t>
            </a:r>
            <a:r>
              <a:rPr lang="cs-CZ" sz="1200" dirty="0" smtClean="0"/>
              <a:t>1. Vietnam </a:t>
            </a:r>
            <a:r>
              <a:rPr lang="cs-CZ" sz="1200" dirty="0" err="1" smtClean="0"/>
              <a:t>war</a:t>
            </a:r>
            <a:r>
              <a:rPr lang="cs-CZ" sz="1200" dirty="0" smtClean="0"/>
              <a:t> </a:t>
            </a:r>
            <a:r>
              <a:rPr lang="cs-CZ" sz="1200" dirty="0" err="1" smtClean="0"/>
              <a:t>memorial</a:t>
            </a:r>
            <a:r>
              <a:rPr lang="cs-CZ" sz="1200" dirty="0" smtClean="0"/>
              <a:t>.</a:t>
            </a:r>
            <a:r>
              <a:rPr lang="it-IT" sz="1200" dirty="0"/>
              <a:t> MARIORDO. </a:t>
            </a:r>
            <a:r>
              <a:rPr lang="it-IT" sz="1200" i="1" dirty="0"/>
              <a:t>wikipedie</a:t>
            </a:r>
            <a:r>
              <a:rPr lang="it-IT" sz="1200" dirty="0"/>
              <a:t> [online]. [cit. </a:t>
            </a:r>
            <a:r>
              <a:rPr lang="it-IT" sz="1200" dirty="0" smtClean="0"/>
              <a:t>2.</a:t>
            </a:r>
            <a:r>
              <a:rPr lang="cs-CZ" sz="1200" dirty="0" smtClean="0"/>
              <a:t>5</a:t>
            </a:r>
            <a:r>
              <a:rPr lang="it-IT" sz="1200" dirty="0" smtClean="0"/>
              <a:t>.2013</a:t>
            </a:r>
            <a:r>
              <a:rPr lang="it-IT" sz="1200" dirty="0"/>
              <a:t>]. Dostupný na WWW: </a:t>
            </a:r>
            <a:r>
              <a:rPr lang="it-IT" sz="1200" dirty="0">
                <a:hlinkClick r:id="rId17"/>
              </a:rPr>
              <a:t>http://en.wikipedia.org/wiki/File:The_Three_Soldiers_and_Vietnam_Veterans_Memorial_DC_12_2011_000129.JPG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17: </a:t>
            </a:r>
            <a:r>
              <a:rPr lang="cs-CZ" sz="1200" dirty="0" smtClean="0"/>
              <a:t>archiv autora</a:t>
            </a:r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 smtClean="0"/>
              <a:t>18: </a:t>
            </a:r>
            <a:r>
              <a:rPr lang="cs-CZ" sz="1200" dirty="0" smtClean="0"/>
              <a:t>archiv autora</a:t>
            </a:r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</a:t>
            </a:r>
            <a:r>
              <a:rPr lang="cs-CZ" sz="1200" dirty="0" smtClean="0"/>
              <a:t>19: </a:t>
            </a:r>
            <a:r>
              <a:rPr lang="cs-CZ" sz="1200" dirty="0"/>
              <a:t>http:</a:t>
            </a:r>
            <a:r>
              <a:rPr lang="cs-CZ" sz="1200" dirty="0">
                <a:hlinkClick r:id="rId18"/>
              </a:rPr>
              <a:t>//washington.org/find-dc-listings/attractions#1|2|10|||||lincoln%20memorial|||undefined||0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4876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523</TotalTime>
  <Words>1144</Words>
  <Application>Microsoft Office PowerPoint</Application>
  <PresentationFormat>Předvádění na obrazovce (4:3)</PresentationFormat>
  <Paragraphs>173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Cesta</vt:lpstr>
      <vt:lpstr>Prezentace aplikace PowerPoint</vt:lpstr>
      <vt:lpstr>ANOTACE</vt:lpstr>
      <vt:lpstr>WASHINGTON,D.C.</vt:lpstr>
      <vt:lpstr>Prezentace aplikace PowerPoint</vt:lpstr>
      <vt:lpstr>Prezentace aplikace PowerPoint</vt:lpstr>
      <vt:lpstr>GENERAL  INFOMATION</vt:lpstr>
      <vt:lpstr>history</vt:lpstr>
      <vt:lpstr>PLACES OF INTEREST THE WHITE HOUSE</vt:lpstr>
      <vt:lpstr>THE WHITE  HOUSE</vt:lpstr>
      <vt:lpstr>THE  CAPITOL</vt:lpstr>
      <vt:lpstr>THE  WASHINGTON  MONUMENT</vt:lpstr>
      <vt:lpstr>THE  LINCOLN  MEMORIAL</vt:lpstr>
      <vt:lpstr>THE  JEFFERSON  MEMORIAL</vt:lpstr>
      <vt:lpstr>THE  SMITHSONIAN INSTITUTION</vt:lpstr>
      <vt:lpstr>THE MARTIN LUTHER KING MEMORIAL</vt:lpstr>
      <vt:lpstr>THE VIETNAM VETERANS  MEMORIAL</vt:lpstr>
      <vt:lpstr>ARLINGTON  NATIONAL  CEMETARY</vt:lpstr>
      <vt:lpstr>The mall</vt:lpstr>
      <vt:lpstr>Prezentace aplikace PowerPoint</vt:lpstr>
      <vt:lpstr>Match the words with sights</vt:lpstr>
      <vt:lpstr>Match the words with sights</vt:lpstr>
      <vt:lpstr>test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WASHINGTON,D.C.</dc:title>
  <dc:creator>Standa</dc:creator>
  <cp:lastModifiedBy>EU-3</cp:lastModifiedBy>
  <cp:revision>58</cp:revision>
  <dcterms:created xsi:type="dcterms:W3CDTF">2012-10-17T16:31:24Z</dcterms:created>
  <dcterms:modified xsi:type="dcterms:W3CDTF">2013-11-04T22:18:46Z</dcterms:modified>
</cp:coreProperties>
</file>