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1" r:id="rId2"/>
    <p:sldId id="263" r:id="rId3"/>
    <p:sldId id="260" r:id="rId4"/>
    <p:sldId id="257" r:id="rId5"/>
    <p:sldId id="258" r:id="rId6"/>
    <p:sldId id="264" r:id="rId7"/>
    <p:sldId id="265" r:id="rId8"/>
    <p:sldId id="26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45B51F-C2BB-4378-9B7C-88E0A573F2D0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E53C2-C518-4E79-BB7D-AB23F43A92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35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275567-11ED-4BA4-A858-B723828B2212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9016A1-FED0-4562-994E-0D4924EE49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4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019150F-86FC-4EB4-B837-987FDC76FDFD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sydney-australia.biz/maps/greater-sydney-street-map.php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cityofsydney.nsw.gov.au/explore/places-to-go/attractions-and-tour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yofsydney.nsw.gov.au/explore/places-to-go/attractions-and-tours" TargetMode="External"/><Relationship Id="rId2" Type="http://schemas.openxmlformats.org/officeDocument/2006/relationships/hyperlink" Target="http://www.sydney-australia.biz/maps/greater-sydney-street-map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95322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VY_32_INOVACE_04B_18 _Sydney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24/4/2013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851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Broadway" pitchFamily="82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seznamuje studenty s největším městem Austrálie - Sydney.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Sydney.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si píší poznámky do svých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sešitů, lokalizují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všechny zmíněné pojmy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mapě, odpovídají na otázky a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hledají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informace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 online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prostředí (červená barva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)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Studenti si rozšíří znalosti o Austrálii detailními informacemi o Sydney. Na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slidu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7 hledají zajímavá místa.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8 rekapituluje vědomosti o Sydney.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6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2800" i="1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2800" i="1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2800" i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75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C15002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5986"/>
            <a:ext cx="9144000" cy="68420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8229600" cy="962001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SYDNEY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57192"/>
            <a:ext cx="6560234" cy="792088"/>
          </a:xfrm>
        </p:spPr>
        <p:txBody>
          <a:bodyPr>
            <a:no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>BEST ADDRESS IN THE WORLD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>THE CAPITAL OF THE PACIFIC RIM</a:t>
            </a:r>
          </a:p>
        </p:txBody>
      </p:sp>
    </p:spTree>
    <p:extLst>
      <p:ext uri="{BB962C8B-B14F-4D97-AF65-F5344CB8AC3E}">
        <p14:creationId xmlns:p14="http://schemas.microsoft.com/office/powerpoint/2010/main" val="249277747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latin typeface="Broadway" pitchFamily="82" charset="0"/>
              </a:rPr>
              <a:t>Early</a:t>
            </a:r>
            <a:r>
              <a:rPr lang="cs-CZ" dirty="0" smtClean="0">
                <a:latin typeface="Broadway" pitchFamily="82" charset="0"/>
              </a:rPr>
              <a:t> settlement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>
                <a:latin typeface="Broadway" pitchFamily="82" charset="0"/>
              </a:rPr>
              <a:t>1770 </a:t>
            </a:r>
            <a:r>
              <a:rPr lang="cs-CZ" sz="2400" dirty="0" err="1" smtClean="0">
                <a:latin typeface="Broadway" pitchFamily="82" charset="0"/>
              </a:rPr>
              <a:t>James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Cook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at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Broadway" pitchFamily="82" charset="0"/>
                <a:hlinkClick r:id="rId2"/>
              </a:rPr>
              <a:t>Botany</a:t>
            </a:r>
            <a:r>
              <a:rPr lang="cs-CZ" sz="2400" dirty="0" smtClean="0">
                <a:solidFill>
                  <a:srgbClr val="FF0000"/>
                </a:solidFill>
                <a:latin typeface="Broadway" pitchFamily="82" charset="0"/>
                <a:hlinkClick r:id="rId2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Broadway" pitchFamily="82" charset="0"/>
                <a:hlinkClick r:id="rId2"/>
              </a:rPr>
              <a:t>Bay</a:t>
            </a:r>
            <a:endParaRPr lang="cs-CZ" sz="2400" dirty="0" smtClean="0">
              <a:solidFill>
                <a:srgbClr val="FF0000"/>
              </a:solidFill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1788 </a:t>
            </a:r>
            <a:r>
              <a:rPr lang="cs-CZ" sz="2400" dirty="0" err="1" smtClean="0">
                <a:latin typeface="Broadway" pitchFamily="82" charset="0"/>
              </a:rPr>
              <a:t>First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Fleet</a:t>
            </a:r>
            <a:r>
              <a:rPr lang="cs-CZ" sz="2400" dirty="0" smtClean="0">
                <a:latin typeface="Broadway" pitchFamily="82" charset="0"/>
              </a:rPr>
              <a:t> 1030 </a:t>
            </a:r>
            <a:r>
              <a:rPr lang="cs-CZ" sz="2400" dirty="0" err="1" smtClean="0">
                <a:latin typeface="Broadway" pitchFamily="82" charset="0"/>
              </a:rPr>
              <a:t>people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at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Broadway" pitchFamily="82" charset="0"/>
                <a:hlinkClick r:id="rId2"/>
              </a:rPr>
              <a:t>Port Jackson</a:t>
            </a:r>
            <a:endParaRPr lang="cs-CZ" sz="2400" dirty="0" smtClean="0">
              <a:solidFill>
                <a:srgbClr val="FF0000"/>
              </a:solidFill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1793 </a:t>
            </a:r>
            <a:r>
              <a:rPr lang="cs-CZ" sz="2400" dirty="0" err="1" smtClean="0">
                <a:latin typeface="Broadway" pitchFamily="82" charset="0"/>
              </a:rPr>
              <a:t>first</a:t>
            </a:r>
            <a:r>
              <a:rPr lang="cs-CZ" sz="2400" dirty="0" smtClean="0">
                <a:latin typeface="Broadway" pitchFamily="82" charset="0"/>
              </a:rPr>
              <a:t> free </a:t>
            </a:r>
            <a:r>
              <a:rPr lang="cs-CZ" sz="2400" dirty="0" err="1" smtClean="0">
                <a:latin typeface="Broadway" pitchFamily="82" charset="0"/>
              </a:rPr>
              <a:t>settlers</a:t>
            </a:r>
            <a:endParaRPr lang="cs-CZ" sz="2400" dirty="0" smtClean="0"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1797 </a:t>
            </a:r>
            <a:r>
              <a:rPr lang="cs-CZ" sz="2400" dirty="0" err="1" smtClean="0">
                <a:latin typeface="Broadway" pitchFamily="82" charset="0"/>
              </a:rPr>
              <a:t>first</a:t>
            </a:r>
            <a:r>
              <a:rPr lang="cs-CZ" sz="2400" dirty="0" smtClean="0">
                <a:latin typeface="Broadway" pitchFamily="82" charset="0"/>
              </a:rPr>
              <a:t> Merino </a:t>
            </a:r>
            <a:r>
              <a:rPr lang="cs-CZ" sz="2400" dirty="0" err="1" smtClean="0">
                <a:latin typeface="Broadway" pitchFamily="82" charset="0"/>
              </a:rPr>
              <a:t>sheep</a:t>
            </a:r>
            <a:endParaRPr lang="cs-CZ" sz="2400" dirty="0" smtClean="0"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1840 no more </a:t>
            </a:r>
            <a:r>
              <a:rPr lang="cs-CZ" sz="2400" dirty="0" err="1" smtClean="0">
                <a:latin typeface="Broadway" pitchFamily="82" charset="0"/>
              </a:rPr>
              <a:t>transports</a:t>
            </a:r>
            <a:endParaRPr lang="cs-CZ" sz="2400" dirty="0" smtClean="0"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1978 </a:t>
            </a:r>
            <a:r>
              <a:rPr lang="cs-CZ" sz="2400" dirty="0" err="1" smtClean="0">
                <a:latin typeface="Broadway" pitchFamily="82" charset="0"/>
              </a:rPr>
              <a:t>first</a:t>
            </a:r>
            <a:r>
              <a:rPr lang="cs-CZ" sz="2400" dirty="0" smtClean="0">
                <a:latin typeface="Broadway" pitchFamily="82" charset="0"/>
              </a:rPr>
              <a:t> gay and </a:t>
            </a:r>
            <a:r>
              <a:rPr lang="cs-CZ" sz="2400" dirty="0" err="1" smtClean="0">
                <a:latin typeface="Broadway" pitchFamily="82" charset="0"/>
              </a:rPr>
              <a:t>lesbian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parade</a:t>
            </a:r>
            <a:endParaRPr lang="cs-CZ" sz="2400" dirty="0" smtClean="0">
              <a:latin typeface="Broadway" pitchFamily="82" charset="0"/>
            </a:endParaRPr>
          </a:p>
          <a:p>
            <a:r>
              <a:rPr lang="cs-CZ" sz="2400" dirty="0" smtClean="0">
                <a:latin typeface="Broadway" pitchFamily="82" charset="0"/>
              </a:rPr>
              <a:t>1988 </a:t>
            </a:r>
            <a:r>
              <a:rPr lang="cs-CZ" sz="2400" dirty="0" err="1" smtClean="0">
                <a:latin typeface="Broadway" pitchFamily="82" charset="0"/>
              </a:rPr>
              <a:t>aboriginal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protests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aginst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white</a:t>
            </a:r>
            <a:r>
              <a:rPr lang="cs-CZ" sz="2400" dirty="0" smtClean="0">
                <a:latin typeface="Broadway" pitchFamily="82" charset="0"/>
              </a:rPr>
              <a:t> </a:t>
            </a:r>
            <a:r>
              <a:rPr lang="cs-CZ" sz="2400" dirty="0" err="1" smtClean="0">
                <a:latin typeface="Broadway" pitchFamily="82" charset="0"/>
              </a:rPr>
              <a:t>invasion</a:t>
            </a:r>
            <a:endParaRPr lang="cs-CZ" sz="2400" dirty="0">
              <a:latin typeface="Broadway" pitchFamily="82" charset="0"/>
            </a:endParaRPr>
          </a:p>
        </p:txBody>
      </p:sp>
      <p:pic>
        <p:nvPicPr>
          <p:cNvPr id="12" name="Zástupný symbol pro obsah 11" descr="P125023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2132856"/>
            <a:ext cx="4297082" cy="3215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roadway" pitchFamily="82" charset="0"/>
              </a:rPr>
              <a:t>Sydney </a:t>
            </a:r>
            <a:r>
              <a:rPr lang="cs-CZ" dirty="0" err="1" smtClean="0">
                <a:latin typeface="Broadway" pitchFamily="82" charset="0"/>
              </a:rPr>
              <a:t>today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>
                <a:latin typeface="Broadway" pitchFamily="82" charset="0"/>
              </a:rPr>
              <a:t>Almost</a:t>
            </a:r>
            <a:r>
              <a:rPr lang="cs-CZ" dirty="0" smtClean="0">
                <a:latin typeface="Broadway" pitchFamily="82" charset="0"/>
              </a:rPr>
              <a:t> 5 mil, </a:t>
            </a:r>
            <a:r>
              <a:rPr lang="cs-CZ" dirty="0" err="1" smtClean="0">
                <a:latin typeface="Broadway" pitchFamily="82" charset="0"/>
              </a:rPr>
              <a:t>biggest</a:t>
            </a:r>
            <a:r>
              <a:rPr lang="cs-CZ" dirty="0" smtClean="0">
                <a:latin typeface="Broadway" pitchFamily="82" charset="0"/>
              </a:rPr>
              <a:t> city in </a:t>
            </a:r>
            <a:r>
              <a:rPr lang="cs-CZ" dirty="0" err="1" smtClean="0">
                <a:latin typeface="Broadway" pitchFamily="82" charset="0"/>
              </a:rPr>
              <a:t>the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Pacific</a:t>
            </a:r>
            <a:r>
              <a:rPr lang="cs-CZ" dirty="0" smtClean="0">
                <a:latin typeface="Broadway" pitchFamily="82" charset="0"/>
              </a:rPr>
              <a:t> region</a:t>
            </a:r>
          </a:p>
          <a:p>
            <a:r>
              <a:rPr lang="cs-CZ" dirty="0" smtClean="0">
                <a:latin typeface="Broadway" pitchFamily="82" charset="0"/>
              </a:rPr>
              <a:t>70 </a:t>
            </a:r>
            <a:r>
              <a:rPr lang="cs-CZ" dirty="0" err="1" smtClean="0">
                <a:latin typeface="Broadway" pitchFamily="82" charset="0"/>
              </a:rPr>
              <a:t>beaches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Nearly</a:t>
            </a:r>
            <a:r>
              <a:rPr lang="cs-CZ" dirty="0" smtClean="0">
                <a:latin typeface="Broadway" pitchFamily="82" charset="0"/>
              </a:rPr>
              <a:t> 700 </a:t>
            </a:r>
            <a:r>
              <a:rPr lang="cs-CZ" dirty="0" err="1" smtClean="0">
                <a:latin typeface="Broadway" pitchFamily="82" charset="0"/>
              </a:rPr>
              <a:t>suburbs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Eastern</a:t>
            </a:r>
            <a:r>
              <a:rPr lang="cs-CZ" dirty="0" smtClean="0">
                <a:latin typeface="Broadway" pitchFamily="82" charset="0"/>
              </a:rPr>
              <a:t>  S. (</a:t>
            </a:r>
            <a:r>
              <a:rPr lang="cs-CZ" dirty="0" err="1" smtClean="0">
                <a:latin typeface="Broadway" pitchFamily="82" charset="0"/>
              </a:rPr>
              <a:t>aussie</a:t>
            </a:r>
            <a:r>
              <a:rPr lang="cs-CZ" dirty="0" smtClean="0">
                <a:latin typeface="Broadway" pitchFamily="82" charset="0"/>
              </a:rPr>
              <a:t>) and Western S. (</a:t>
            </a:r>
            <a:r>
              <a:rPr lang="cs-CZ" dirty="0" err="1" smtClean="0">
                <a:latin typeface="Broadway" pitchFamily="82" charset="0"/>
              </a:rPr>
              <a:t>immigrants</a:t>
            </a:r>
            <a:r>
              <a:rPr lang="cs-CZ" dirty="0" smtClean="0">
                <a:latin typeface="Broadway" pitchFamily="82" charset="0"/>
              </a:rPr>
              <a:t>) </a:t>
            </a:r>
            <a:r>
              <a:rPr lang="cs-CZ" dirty="0" err="1" smtClean="0">
                <a:latin typeface="Broadway" pitchFamily="82" charset="0"/>
              </a:rPr>
              <a:t>suburbs</a:t>
            </a:r>
            <a:endParaRPr lang="cs-CZ" dirty="0" smtClean="0">
              <a:latin typeface="Broadway" pitchFamily="82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PB06012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1772816"/>
            <a:ext cx="4306346" cy="32222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latin typeface="Broadway" pitchFamily="82" charset="0"/>
              </a:rPr>
              <a:t>C</a:t>
            </a:r>
            <a:r>
              <a:rPr lang="cs-CZ" dirty="0" err="1" smtClean="0">
                <a:latin typeface="Broadway" pitchFamily="82" charset="0"/>
              </a:rPr>
              <a:t>haracteristics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615725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>
                <a:latin typeface="Broadway" pitchFamily="82" charset="0"/>
              </a:rPr>
              <a:t>Highest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number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indigenous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people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Its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location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comparable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only</a:t>
            </a:r>
            <a:r>
              <a:rPr lang="cs-CZ" dirty="0" smtClean="0">
                <a:latin typeface="Broadway" pitchFamily="82" charset="0"/>
              </a:rPr>
              <a:t> to Rio</a:t>
            </a:r>
          </a:p>
          <a:p>
            <a:r>
              <a:rPr lang="cs-CZ" dirty="0" err="1" smtClean="0">
                <a:latin typeface="Broadway" pitchFamily="82" charset="0"/>
              </a:rPr>
              <a:t>Biggest</a:t>
            </a:r>
            <a:r>
              <a:rPr lang="cs-CZ" dirty="0" smtClean="0">
                <a:latin typeface="Broadway" pitchFamily="82" charset="0"/>
              </a:rPr>
              <a:t> but not </a:t>
            </a:r>
            <a:r>
              <a:rPr lang="cs-CZ" dirty="0" err="1" smtClean="0">
                <a:latin typeface="Broadway" pitchFamily="82" charset="0"/>
              </a:rPr>
              <a:t>capital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World</a:t>
            </a:r>
            <a:r>
              <a:rPr lang="cs-CZ" dirty="0" smtClean="0">
                <a:latin typeface="Broadway" pitchFamily="82" charset="0"/>
              </a:rPr>
              <a:t> city – </a:t>
            </a:r>
            <a:r>
              <a:rPr lang="cs-CZ" dirty="0" err="1" smtClean="0">
                <a:latin typeface="Broadway" pitchFamily="82" charset="0"/>
              </a:rPr>
              <a:t>cosmopolitan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Half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sydneysiders</a:t>
            </a:r>
            <a:r>
              <a:rPr lang="cs-CZ" dirty="0" smtClean="0">
                <a:latin typeface="Broadway" pitchFamily="82" charset="0"/>
              </a:rPr>
              <a:t> non-</a:t>
            </a:r>
            <a:r>
              <a:rPr lang="cs-CZ" dirty="0" err="1" smtClean="0">
                <a:latin typeface="Broadway" pitchFamily="82" charset="0"/>
              </a:rPr>
              <a:t>english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speaking</a:t>
            </a:r>
            <a:r>
              <a:rPr lang="cs-CZ" dirty="0" smtClean="0">
                <a:latin typeface="Broadway" pitchFamily="82" charset="0"/>
              </a:rPr>
              <a:t> background</a:t>
            </a:r>
          </a:p>
          <a:p>
            <a:r>
              <a:rPr lang="cs-CZ" dirty="0" err="1" smtClean="0">
                <a:latin typeface="Broadway" pitchFamily="82" charset="0"/>
              </a:rPr>
              <a:t>Number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bays</a:t>
            </a:r>
            <a:r>
              <a:rPr lang="cs-CZ" dirty="0" smtClean="0">
                <a:latin typeface="Broadway" pitchFamily="82" charset="0"/>
              </a:rPr>
              <a:t>, </a:t>
            </a:r>
            <a:r>
              <a:rPr lang="cs-CZ" dirty="0" err="1" smtClean="0">
                <a:latin typeface="Broadway" pitchFamily="82" charset="0"/>
              </a:rPr>
              <a:t>cliffs</a:t>
            </a:r>
            <a:r>
              <a:rPr lang="cs-CZ" dirty="0" smtClean="0">
                <a:latin typeface="Broadway" pitchFamily="82" charset="0"/>
              </a:rPr>
              <a:t>, </a:t>
            </a:r>
            <a:r>
              <a:rPr lang="cs-CZ" dirty="0" err="1" smtClean="0">
                <a:latin typeface="Broadway" pitchFamily="82" charset="0"/>
              </a:rPr>
              <a:t>beaches</a:t>
            </a:r>
            <a:r>
              <a:rPr lang="cs-CZ" dirty="0" smtClean="0">
                <a:latin typeface="Broadway" pitchFamily="82" charset="0"/>
              </a:rPr>
              <a:t>, </a:t>
            </a:r>
            <a:r>
              <a:rPr lang="cs-CZ" dirty="0" err="1" smtClean="0">
                <a:latin typeface="Broadway" pitchFamily="82" charset="0"/>
              </a:rPr>
              <a:t>national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parks</a:t>
            </a:r>
            <a:r>
              <a:rPr lang="cs-CZ" dirty="0" smtClean="0">
                <a:latin typeface="Broadway" pitchFamily="82" charset="0"/>
              </a:rPr>
              <a:t> and </a:t>
            </a:r>
            <a:r>
              <a:rPr lang="cs-CZ" dirty="0" err="1" smtClean="0">
                <a:latin typeface="Broadway" pitchFamily="82" charset="0"/>
              </a:rPr>
              <a:t>wildlife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Lively</a:t>
            </a:r>
            <a:r>
              <a:rPr lang="cs-CZ" dirty="0" smtClean="0">
                <a:latin typeface="Broadway" pitchFamily="82" charset="0"/>
              </a:rPr>
              <a:t> and </a:t>
            </a:r>
            <a:r>
              <a:rPr lang="cs-CZ" dirty="0" err="1" smtClean="0">
                <a:latin typeface="Broadway" pitchFamily="82" charset="0"/>
              </a:rPr>
              <a:t>pulsating</a:t>
            </a:r>
            <a:r>
              <a:rPr lang="cs-CZ" dirty="0" smtClean="0">
                <a:latin typeface="Broadway" pitchFamily="82" charset="0"/>
              </a:rPr>
              <a:t> city</a:t>
            </a:r>
          </a:p>
          <a:p>
            <a:r>
              <a:rPr lang="cs-CZ" dirty="0" err="1" smtClean="0">
                <a:latin typeface="Broadway" pitchFamily="82" charset="0"/>
              </a:rPr>
              <a:t>Cultural</a:t>
            </a:r>
            <a:r>
              <a:rPr lang="cs-CZ" dirty="0" smtClean="0">
                <a:latin typeface="Broadway" pitchFamily="82" charset="0"/>
              </a:rPr>
              <a:t> centre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AU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70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latin typeface="Broadway" pitchFamily="82" charset="0"/>
              </a:rPr>
              <a:t>Places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interest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600" dirty="0" smtClean="0"/>
              <a:t>Go on </a:t>
            </a:r>
            <a:r>
              <a:rPr lang="en-US" sz="2600" dirty="0" smtClean="0">
                <a:hlinkClick r:id="rId2"/>
              </a:rPr>
              <a:t>Attractions and tours - City of Sydney</a:t>
            </a:r>
            <a:r>
              <a:rPr lang="en-US" sz="2600" dirty="0" smtClean="0"/>
              <a:t> </a:t>
            </a:r>
            <a:r>
              <a:rPr lang="cs-CZ" sz="2600" dirty="0" smtClean="0"/>
              <a:t>and </a:t>
            </a:r>
            <a:r>
              <a:rPr lang="cs-CZ" sz="2600" dirty="0" err="1" smtClean="0"/>
              <a:t>find</a:t>
            </a:r>
            <a:r>
              <a:rPr lang="cs-CZ" sz="2600" dirty="0" smtClean="0"/>
              <a:t> </a:t>
            </a:r>
            <a:r>
              <a:rPr lang="cs-CZ" sz="2600" dirty="0" err="1" smtClean="0"/>
              <a:t>out</a:t>
            </a:r>
            <a:r>
              <a:rPr lang="cs-CZ" sz="2600" dirty="0" smtClean="0"/>
              <a:t> more </a:t>
            </a:r>
            <a:r>
              <a:rPr lang="cs-CZ" sz="2600" dirty="0" err="1" smtClean="0"/>
              <a:t>about</a:t>
            </a:r>
            <a:r>
              <a:rPr lang="cs-CZ" sz="2600" dirty="0" smtClean="0"/>
              <a:t> these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Rocks</a:t>
            </a:r>
            <a:endParaRPr lang="cs-CZ" sz="3000" dirty="0" smtClean="0"/>
          </a:p>
          <a:p>
            <a:r>
              <a:rPr lang="cs-CZ" dirty="0" err="1" smtClean="0"/>
              <a:t>Circular</a:t>
            </a:r>
            <a:r>
              <a:rPr lang="cs-CZ" dirty="0" smtClean="0"/>
              <a:t> </a:t>
            </a:r>
            <a:r>
              <a:rPr lang="cs-CZ" dirty="0" err="1" smtClean="0"/>
              <a:t>Quay</a:t>
            </a:r>
            <a:endParaRPr lang="cs-CZ" dirty="0" smtClean="0"/>
          </a:p>
          <a:p>
            <a:r>
              <a:rPr lang="cs-CZ" dirty="0" smtClean="0"/>
              <a:t>Opera house</a:t>
            </a:r>
          </a:p>
          <a:p>
            <a:r>
              <a:rPr lang="cs-CZ" dirty="0" smtClean="0"/>
              <a:t>Sydney </a:t>
            </a:r>
            <a:r>
              <a:rPr lang="cs-CZ" dirty="0" err="1" smtClean="0"/>
              <a:t>Harbour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err="1" smtClean="0"/>
              <a:t>Darling</a:t>
            </a:r>
            <a:r>
              <a:rPr lang="cs-CZ" dirty="0" smtClean="0"/>
              <a:t> </a:t>
            </a:r>
            <a:r>
              <a:rPr lang="cs-CZ" dirty="0" err="1" smtClean="0"/>
              <a:t>harbour</a:t>
            </a:r>
            <a:endParaRPr lang="cs-CZ" dirty="0" smtClean="0"/>
          </a:p>
          <a:p>
            <a:r>
              <a:rPr lang="cs-CZ" dirty="0" smtClean="0"/>
              <a:t>Sydney </a:t>
            </a:r>
            <a:r>
              <a:rPr lang="cs-CZ" dirty="0" err="1" smtClean="0"/>
              <a:t>tower</a:t>
            </a:r>
            <a:endParaRPr lang="cs-CZ" dirty="0" smtClean="0"/>
          </a:p>
          <a:p>
            <a:r>
              <a:rPr lang="cs-CZ" dirty="0" smtClean="0"/>
              <a:t>Sydney </a:t>
            </a:r>
            <a:r>
              <a:rPr lang="cs-CZ" dirty="0" err="1" smtClean="0"/>
              <a:t>Aquarium</a:t>
            </a:r>
            <a:endParaRPr lang="cs-CZ" dirty="0" smtClean="0"/>
          </a:p>
          <a:p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botanic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endParaRPr lang="cs-CZ" dirty="0" smtClean="0"/>
          </a:p>
          <a:p>
            <a:r>
              <a:rPr lang="cs-CZ" dirty="0" err="1" smtClean="0"/>
              <a:t>Manly</a:t>
            </a:r>
            <a:r>
              <a:rPr lang="cs-CZ" dirty="0" smtClean="0"/>
              <a:t>, </a:t>
            </a:r>
            <a:r>
              <a:rPr lang="cs-CZ" dirty="0" err="1"/>
              <a:t>B</a:t>
            </a:r>
            <a:r>
              <a:rPr lang="cs-CZ" dirty="0" err="1" smtClean="0"/>
              <a:t>ondi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endParaRPr lang="cs-CZ" dirty="0" smtClean="0"/>
          </a:p>
          <a:p>
            <a:r>
              <a:rPr lang="cs-CZ" dirty="0" err="1" smtClean="0"/>
              <a:t>Royal</a:t>
            </a:r>
            <a:r>
              <a:rPr lang="cs-CZ" dirty="0" smtClean="0"/>
              <a:t> NP</a:t>
            </a:r>
          </a:p>
          <a:p>
            <a:r>
              <a:rPr lang="cs-CZ" dirty="0" smtClean="0"/>
              <a:t>Blue </a:t>
            </a:r>
            <a:r>
              <a:rPr lang="cs-CZ" dirty="0" err="1" smtClean="0"/>
              <a:t>Mountains</a:t>
            </a:r>
            <a:r>
              <a:rPr lang="cs-CZ" dirty="0" smtClean="0"/>
              <a:t> NP</a:t>
            </a:r>
            <a:endParaRPr lang="cs-CZ" dirty="0"/>
          </a:p>
        </p:txBody>
      </p:sp>
      <p:pic>
        <p:nvPicPr>
          <p:cNvPr id="2050" name="Picture 2" descr="H:\foto cesty\Austrálie\AU 05 leden - únor\P22204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404187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17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628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1.	Explain the significance of Sydney </a:t>
            </a:r>
          </a:p>
          <a:p>
            <a:r>
              <a:rPr lang="en-US" dirty="0"/>
              <a:t>2.	Describe the settlement of Sydney Cove </a:t>
            </a:r>
          </a:p>
          <a:p>
            <a:r>
              <a:rPr lang="en-US" dirty="0" smtClean="0"/>
              <a:t>4</a:t>
            </a:r>
            <a:r>
              <a:rPr lang="en-US" dirty="0"/>
              <a:t>.	What is the oldest part of Sydney, in detail </a:t>
            </a:r>
          </a:p>
          <a:p>
            <a:r>
              <a:rPr lang="en-US" dirty="0"/>
              <a:t>5.	Give examples of wildlife in Sydney and its vicinity </a:t>
            </a:r>
          </a:p>
          <a:p>
            <a:r>
              <a:rPr lang="en-US" dirty="0"/>
              <a:t>6.	Give me 2 suggestions for the day trip, in detail </a:t>
            </a:r>
          </a:p>
          <a:p>
            <a:r>
              <a:rPr lang="en-US" dirty="0"/>
              <a:t>7.	How does the </a:t>
            </a:r>
            <a:r>
              <a:rPr lang="en-US" dirty="0" err="1"/>
              <a:t>aussie</a:t>
            </a:r>
            <a:r>
              <a:rPr lang="en-US" dirty="0"/>
              <a:t> lifestyle differ from the rest of the </a:t>
            </a:r>
            <a:r>
              <a:rPr lang="en-US" dirty="0" smtClean="0"/>
              <a:t>World</a:t>
            </a:r>
            <a:endParaRPr lang="en-US" dirty="0"/>
          </a:p>
          <a:p>
            <a:r>
              <a:rPr lang="en-US" dirty="0"/>
              <a:t>8.	Describe 5 places you would take a visitor to, being a </a:t>
            </a:r>
            <a:r>
              <a:rPr lang="en-US" dirty="0" err="1"/>
              <a:t>sydneysider</a:t>
            </a:r>
            <a:r>
              <a:rPr lang="en-US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201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Broadway" pitchFamily="82" charset="0"/>
              </a:rPr>
              <a:t>C</a:t>
            </a:r>
            <a:r>
              <a:rPr lang="cs-CZ" dirty="0" smtClean="0">
                <a:latin typeface="Broadway" pitchFamily="82" charset="0"/>
              </a:rPr>
              <a:t>itace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/>
              <a:t>Slide</a:t>
            </a:r>
            <a:r>
              <a:rPr lang="cs-CZ" sz="1600" dirty="0" smtClean="0"/>
              <a:t> 3,4,5,7: archiv autora </a:t>
            </a:r>
            <a:endParaRPr lang="cs-CZ" sz="1600" dirty="0" smtClean="0"/>
          </a:p>
          <a:p>
            <a:r>
              <a:rPr lang="cs-CZ" sz="1600" dirty="0" err="1" smtClean="0"/>
              <a:t>Slide</a:t>
            </a:r>
            <a:r>
              <a:rPr lang="cs-CZ" sz="1600" dirty="0"/>
              <a:t> 4: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www.sydney-australia.biz/</a:t>
            </a:r>
            <a:r>
              <a:rPr lang="cs-CZ" sz="1600" dirty="0" err="1" smtClean="0">
                <a:hlinkClick r:id="rId2"/>
              </a:rPr>
              <a:t>maps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greater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sydney</a:t>
            </a:r>
            <a:r>
              <a:rPr lang="cs-CZ" sz="1600" dirty="0" smtClean="0">
                <a:hlinkClick r:id="rId2"/>
              </a:rPr>
              <a:t>-street-</a:t>
            </a:r>
            <a:r>
              <a:rPr lang="cs-CZ" sz="1600" dirty="0" err="1" smtClean="0">
                <a:hlinkClick r:id="rId2"/>
              </a:rPr>
              <a:t>map.php</a:t>
            </a:r>
            <a:r>
              <a:rPr lang="cs-CZ" sz="1600" dirty="0"/>
              <a:t>, </a:t>
            </a:r>
            <a:r>
              <a:rPr lang="cs-CZ" sz="1600" dirty="0">
                <a:hlinkClick r:id="rId2"/>
              </a:rPr>
              <a:t>http://www.sydney-australia.biz/maps/greater-sydney-street-map.php</a:t>
            </a:r>
            <a:endParaRPr lang="cs-CZ" sz="1600" dirty="0" smtClean="0"/>
          </a:p>
          <a:p>
            <a:r>
              <a:rPr lang="cs-CZ" sz="1600" dirty="0" err="1" smtClean="0"/>
              <a:t>Slide</a:t>
            </a:r>
            <a:r>
              <a:rPr lang="cs-CZ" sz="1600" dirty="0"/>
              <a:t> 7: </a:t>
            </a:r>
            <a:r>
              <a:rPr lang="cs-CZ" sz="1600" dirty="0">
                <a:hlinkClick r:id="rId3"/>
              </a:rPr>
              <a:t>http://www.cityofsydney.nsw.gov.au/explore/places-to-go/attractions-and-tours</a:t>
            </a:r>
            <a:r>
              <a:rPr lang="cs-CZ" sz="1600" dirty="0" smtClean="0">
                <a:hlinkClick r:id="rId3"/>
              </a:rPr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0586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335</Words>
  <Application>Microsoft Office PowerPoint</Application>
  <PresentationFormat>Předvádění na obrazovce (4:3)</PresentationFormat>
  <Paragraphs>83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ANOTACE</vt:lpstr>
      <vt:lpstr>SYDNEY</vt:lpstr>
      <vt:lpstr>Early settlement</vt:lpstr>
      <vt:lpstr>Sydney today</vt:lpstr>
      <vt:lpstr>Characteristics</vt:lpstr>
      <vt:lpstr>Places of interest</vt:lpstr>
      <vt:lpstr>Test</vt:lpstr>
      <vt:lpstr>Citace</vt:lpstr>
    </vt:vector>
  </TitlesOfParts>
  <Company>Gymnázium Chomutov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SYDNEY, australian lifestyle</dc:title>
  <dc:creator>rohusch</dc:creator>
  <cp:lastModifiedBy>David Rohusch</cp:lastModifiedBy>
  <cp:revision>23</cp:revision>
  <dcterms:created xsi:type="dcterms:W3CDTF">2010-12-09T10:10:18Z</dcterms:created>
  <dcterms:modified xsi:type="dcterms:W3CDTF">2013-10-31T14:43:18Z</dcterms:modified>
</cp:coreProperties>
</file>