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70" r:id="rId2"/>
    <p:sldId id="271" r:id="rId3"/>
    <p:sldId id="256" r:id="rId4"/>
    <p:sldId id="257" r:id="rId5"/>
    <p:sldId id="258" r:id="rId6"/>
    <p:sldId id="259" r:id="rId7"/>
    <p:sldId id="260" r:id="rId8"/>
    <p:sldId id="261" r:id="rId9"/>
    <p:sldId id="265" r:id="rId10"/>
    <p:sldId id="262" r:id="rId11"/>
    <p:sldId id="273" r:id="rId12"/>
    <p:sldId id="274" r:id="rId13"/>
    <p:sldId id="27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042B1D18-6405-4B9F-95FE-B838C8012B72}">
          <p14:sldIdLst>
            <p14:sldId id="270"/>
            <p14:sldId id="271"/>
            <p14:sldId id="256"/>
            <p14:sldId id="257"/>
          </p14:sldIdLst>
        </p14:section>
        <p14:section name="Oddíl bez názvu" id="{44A8D3C3-3A47-4824-A8FD-D35C41EF90B3}">
          <p14:sldIdLst>
            <p14:sldId id="258"/>
            <p14:sldId id="259"/>
            <p14:sldId id="260"/>
            <p14:sldId id="261"/>
            <p14:sldId id="265"/>
            <p14:sldId id="262"/>
            <p14:sldId id="273"/>
            <p14:sldId id="274"/>
            <p14:sldId id="27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AFF64B-1562-47C5-AA1D-70E8B0FD542E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423E86-38A9-477B-A700-0C432ACCA39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6983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95EC1D4A-A796-47C3-A63E-CE236FB377E2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95EC1D4A-A796-47C3-A63E-CE236FB377E2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95EC1D4A-A796-47C3-A63E-CE236FB377E2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5.11.2013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eara.govt.nz/en/maori/page-1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aori.com/aotearoa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:%20http:/en.wikipedia.org/wiki/File:Young_Maori_man_dancing.jpg" TargetMode="External"/><Relationship Id="rId3" Type="http://schemas.openxmlformats.org/officeDocument/2006/relationships/hyperlink" Target="http://www.teara.govt.nz/en/maori/page-1" TargetMode="External"/><Relationship Id="rId7" Type="http://schemas.openxmlformats.org/officeDocument/2006/relationships/hyperlink" Target="http://en.wikipedia.org/wiki/File:MaoriChief1784.jpg" TargetMode="External"/><Relationship Id="rId2" Type="http://schemas.openxmlformats.org/officeDocument/2006/relationships/hyperlink" Target="http://en.wikipedia.org/wiki/File:Pounamu_pendant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.wikipedia.org/wiki/File:Chef_Maori_avec_mere_1998-23046-173.jpg" TargetMode="External"/><Relationship Id="rId5" Type="http://schemas.openxmlformats.org/officeDocument/2006/relationships/hyperlink" Target="http://en.wikipedia.org/wiki/File:Whenuakura_Marae,_Taranaki,_New_Zealand.jpg" TargetMode="External"/><Relationship Id="rId4" Type="http://schemas.openxmlformats.org/officeDocument/2006/relationships/hyperlink" Target="http://www.maori.com/aotearoa" TargetMode="External"/><Relationship Id="rId9" Type="http://schemas.openxmlformats.org/officeDocument/2006/relationships/hyperlink" Target="http://en.wikipedia.org/wiki/File:KupeWhek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7565525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David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Rohusch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VY_32_INOVACE_04B_20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_New </a:t>
                      </a:r>
                      <a:r>
                        <a:rPr lang="cs-CZ" sz="1800" b="1" kern="1200" baseline="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Zealand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- </a:t>
                      </a:r>
                      <a:r>
                        <a:rPr lang="cs-CZ" sz="1800" b="1" kern="1200" baseline="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Maoris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Geografie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3/5/2013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571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A</a:t>
            </a:r>
            <a:r>
              <a:rPr lang="cs-CZ" dirty="0" smtClean="0"/>
              <a:t>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/>
              <a:t>Materiál je určen pro žáky úrovně A2,B1. Časově je koncipován na jednu vyučovací hodinu.</a:t>
            </a:r>
          </a:p>
          <a:p>
            <a:r>
              <a:rPr lang="cs-CZ" dirty="0"/>
              <a:t>Tento materiál je určen k </a:t>
            </a:r>
            <a:r>
              <a:rPr lang="cs-CZ" dirty="0" smtClean="0"/>
              <a:t>představení původního obyvatelstva Nového </a:t>
            </a:r>
            <a:r>
              <a:rPr lang="cs-CZ" dirty="0"/>
              <a:t>Zélandu. </a:t>
            </a:r>
          </a:p>
          <a:p>
            <a:r>
              <a:rPr lang="cs-CZ" dirty="0"/>
              <a:t>Cílem prezentace je </a:t>
            </a:r>
            <a:r>
              <a:rPr lang="cs-CZ" dirty="0" smtClean="0"/>
              <a:t>seznámit </a:t>
            </a:r>
            <a:r>
              <a:rPr lang="cs-CZ" dirty="0"/>
              <a:t>žáky </a:t>
            </a:r>
            <a:r>
              <a:rPr lang="cs-CZ" dirty="0" smtClean="0"/>
              <a:t>s původním obyvatelstvem Nového </a:t>
            </a:r>
            <a:r>
              <a:rPr lang="cs-CZ" dirty="0"/>
              <a:t>Zélandu.</a:t>
            </a:r>
          </a:p>
          <a:p>
            <a:r>
              <a:rPr lang="cs-CZ" dirty="0"/>
              <a:t>Žáci si píší poznámky do svých </a:t>
            </a:r>
            <a:r>
              <a:rPr lang="cs-CZ" dirty="0" smtClean="0"/>
              <a:t>sešitů, </a:t>
            </a:r>
            <a:r>
              <a:rPr lang="cs-CZ" dirty="0"/>
              <a:t>odpovídají na otázky a hledají  informace v online </a:t>
            </a:r>
            <a:r>
              <a:rPr lang="cs-CZ" dirty="0" smtClean="0"/>
              <a:t>prostředí</a:t>
            </a:r>
            <a:r>
              <a:rPr lang="cs-CZ" dirty="0"/>
              <a:t> </a:t>
            </a:r>
            <a:r>
              <a:rPr lang="cs-CZ" dirty="0" smtClean="0"/>
              <a:t>jako na </a:t>
            </a:r>
            <a:r>
              <a:rPr lang="cs-CZ" dirty="0" err="1" smtClean="0"/>
              <a:t>slidu</a:t>
            </a:r>
            <a:r>
              <a:rPr lang="cs-CZ" dirty="0" smtClean="0"/>
              <a:t> 4.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Slide</a:t>
            </a:r>
            <a:r>
              <a:rPr lang="cs-CZ" dirty="0" smtClean="0"/>
              <a:t> 5 – studenti po nastudování na internetu digitálním perem doplňují pojmy.</a:t>
            </a:r>
          </a:p>
          <a:p>
            <a:r>
              <a:rPr lang="cs-CZ" dirty="0" err="1" smtClean="0"/>
              <a:t>Slide</a:t>
            </a:r>
            <a:r>
              <a:rPr lang="cs-CZ" dirty="0" smtClean="0"/>
              <a:t> </a:t>
            </a:r>
            <a:r>
              <a:rPr lang="cs-CZ" dirty="0" smtClean="0"/>
              <a:t>11 test znalostí o NZ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Materiál je určen k interaktivní výuce.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383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419872" y="776288"/>
            <a:ext cx="5183584" cy="1470025"/>
          </a:xfrm>
        </p:spPr>
        <p:txBody>
          <a:bodyPr>
            <a:noAutofit/>
          </a:bodyPr>
          <a:lstStyle/>
          <a:p>
            <a:pPr algn="ctr"/>
            <a:r>
              <a:rPr lang="en-US" sz="9600" dirty="0"/>
              <a:t>Māori</a:t>
            </a:r>
            <a:endParaRPr lang="cs-CZ" sz="96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3502893" cy="5028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E:\New Folder\P10104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204864"/>
            <a:ext cx="4154605" cy="3108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7504" y="6381328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427984" y="540457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7978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Introduction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In the Māori language the word </a:t>
            </a:r>
            <a:r>
              <a:rPr lang="en-US" i="1" dirty="0" err="1"/>
              <a:t>māori</a:t>
            </a:r>
            <a:r>
              <a:rPr lang="en-US" dirty="0"/>
              <a:t> means "normal", "natural" or "ordinary"</a:t>
            </a:r>
            <a:endParaRPr lang="cs-CZ" dirty="0" smtClean="0"/>
          </a:p>
          <a:p>
            <a:r>
              <a:rPr lang="cs-CZ" dirty="0" err="1" smtClean="0"/>
              <a:t>Lots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legends</a:t>
            </a:r>
            <a:r>
              <a:rPr lang="cs-CZ" dirty="0" smtClean="0"/>
              <a:t>- </a:t>
            </a:r>
            <a:r>
              <a:rPr lang="cs-CZ" dirty="0" err="1" smtClean="0"/>
              <a:t>for</a:t>
            </a:r>
            <a:r>
              <a:rPr lang="cs-CZ" dirty="0" smtClean="0"/>
              <a:t> </a:t>
            </a:r>
            <a:r>
              <a:rPr lang="cs-CZ" dirty="0" err="1" smtClean="0"/>
              <a:t>every</a:t>
            </a:r>
            <a:r>
              <a:rPr lang="cs-CZ" dirty="0" smtClean="0"/>
              <a:t> part</a:t>
            </a:r>
          </a:p>
          <a:p>
            <a:r>
              <a:rPr lang="cs-CZ" dirty="0" smtClean="0"/>
              <a:t>NZ= </a:t>
            </a:r>
            <a:r>
              <a:rPr lang="cs-CZ" dirty="0" err="1" smtClean="0"/>
              <a:t>Aotearoa</a:t>
            </a:r>
            <a:r>
              <a:rPr lang="cs-CZ" dirty="0" smtClean="0"/>
              <a:t>= Land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white</a:t>
            </a:r>
            <a:r>
              <a:rPr lang="cs-CZ" dirty="0" smtClean="0"/>
              <a:t> </a:t>
            </a:r>
            <a:r>
              <a:rPr lang="cs-CZ" dirty="0" err="1" smtClean="0"/>
              <a:t>cloud</a:t>
            </a:r>
            <a:endParaRPr lang="cs-CZ" dirty="0" smtClean="0"/>
          </a:p>
          <a:p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came</a:t>
            </a:r>
            <a:r>
              <a:rPr lang="cs-CZ" dirty="0" smtClean="0"/>
              <a:t> 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Polynesia</a:t>
            </a:r>
            <a:endParaRPr lang="cs-CZ" dirty="0"/>
          </a:p>
          <a:p>
            <a:pPr lvl="1"/>
            <a:r>
              <a:rPr lang="cs-CZ" sz="2000" dirty="0" smtClean="0"/>
              <a:t>Oral </a:t>
            </a:r>
            <a:r>
              <a:rPr lang="cs-CZ" sz="2000" dirty="0" err="1" smtClean="0"/>
              <a:t>history</a:t>
            </a:r>
            <a:r>
              <a:rPr lang="cs-CZ" sz="2000" dirty="0" smtClean="0"/>
              <a:t>- </a:t>
            </a:r>
            <a:r>
              <a:rPr lang="cs-CZ" sz="2000" dirty="0" err="1" smtClean="0"/>
              <a:t>they</a:t>
            </a:r>
            <a:r>
              <a:rPr lang="cs-CZ" sz="2000" dirty="0" smtClean="0"/>
              <a:t> </a:t>
            </a:r>
            <a:r>
              <a:rPr lang="cs-CZ" sz="2000" dirty="0" err="1" smtClean="0"/>
              <a:t>came</a:t>
            </a:r>
            <a:r>
              <a:rPr lang="cs-CZ" sz="2000" dirty="0" smtClean="0"/>
              <a:t> </a:t>
            </a:r>
            <a:r>
              <a:rPr lang="cs-CZ" sz="2000" dirty="0" err="1" smtClean="0"/>
              <a:t>from</a:t>
            </a:r>
            <a:r>
              <a:rPr lang="cs-CZ" sz="2000" dirty="0" smtClean="0"/>
              <a:t> </a:t>
            </a:r>
            <a:r>
              <a:rPr lang="cs-CZ" sz="2000" dirty="0" err="1" smtClean="0"/>
              <a:t>Hawaiki</a:t>
            </a:r>
            <a:r>
              <a:rPr lang="cs-CZ" sz="2000" dirty="0" smtClean="0"/>
              <a:t> in </a:t>
            </a:r>
            <a:r>
              <a:rPr lang="cs-CZ" sz="2000" dirty="0" err="1" smtClean="0"/>
              <a:t>large</a:t>
            </a:r>
            <a:r>
              <a:rPr lang="cs-CZ" sz="2000" dirty="0" smtClean="0"/>
              <a:t> </a:t>
            </a:r>
            <a:r>
              <a:rPr lang="cs-CZ" sz="2000" dirty="0" err="1" smtClean="0"/>
              <a:t>ocean</a:t>
            </a:r>
            <a:r>
              <a:rPr lang="cs-CZ" sz="2000" dirty="0" smtClean="0"/>
              <a:t> </a:t>
            </a:r>
            <a:r>
              <a:rPr lang="cs-CZ" sz="2000" dirty="0" err="1" smtClean="0"/>
              <a:t>canoes</a:t>
            </a:r>
            <a:endParaRPr lang="cs-CZ" sz="2000" dirty="0"/>
          </a:p>
          <a:p>
            <a:pPr lvl="1"/>
            <a:r>
              <a:rPr lang="cs-CZ" sz="5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Maori</a:t>
            </a:r>
            <a:endParaRPr lang="cs-CZ" sz="5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80290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Society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4249944"/>
          </a:xfrm>
        </p:spPr>
        <p:txBody>
          <a:bodyPr>
            <a:normAutofit fontScale="92500"/>
          </a:bodyPr>
          <a:lstStyle/>
          <a:p>
            <a:pPr lvl="0"/>
            <a:r>
              <a:rPr lang="cs-CZ" dirty="0" err="1" smtClean="0"/>
              <a:t>hierarchical</a:t>
            </a:r>
            <a:r>
              <a:rPr lang="cs-CZ" dirty="0" smtClean="0"/>
              <a:t> </a:t>
            </a:r>
            <a:r>
              <a:rPr lang="cs-CZ" dirty="0" err="1"/>
              <a:t>system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 smtClean="0"/>
              <a:t>company</a:t>
            </a:r>
            <a:endParaRPr lang="cs-CZ" dirty="0" smtClean="0"/>
          </a:p>
          <a:p>
            <a:pPr lvl="1"/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/>
              <a:t>function</a:t>
            </a:r>
            <a:r>
              <a:rPr lang="cs-CZ" dirty="0"/>
              <a:t> </a:t>
            </a:r>
            <a:r>
              <a:rPr lang="cs-CZ" dirty="0" err="1"/>
              <a:t>was</a:t>
            </a:r>
            <a:r>
              <a:rPr lang="cs-CZ" dirty="0"/>
              <a:t> </a:t>
            </a:r>
            <a:r>
              <a:rPr lang="cs-CZ" dirty="0" err="1"/>
              <a:t>hereditary</a:t>
            </a:r>
            <a:r>
              <a:rPr lang="cs-CZ" dirty="0"/>
              <a:t>. </a:t>
            </a:r>
            <a:endParaRPr lang="cs-CZ" dirty="0" smtClean="0"/>
          </a:p>
          <a:p>
            <a:pPr lvl="0"/>
            <a:r>
              <a:rPr lang="cs-CZ" i="1" dirty="0" err="1" smtClean="0"/>
              <a:t>Every</a:t>
            </a:r>
            <a:r>
              <a:rPr lang="cs-CZ" i="1" dirty="0" smtClean="0"/>
              <a:t> </a:t>
            </a:r>
            <a:r>
              <a:rPr lang="cs-CZ" i="1" dirty="0" err="1" smtClean="0"/>
              <a:t>tribe</a:t>
            </a:r>
            <a:r>
              <a:rPr lang="cs-CZ" i="1" dirty="0" smtClean="0"/>
              <a:t> </a:t>
            </a:r>
            <a:r>
              <a:rPr lang="cs-CZ" i="1" dirty="0" smtClean="0"/>
              <a:t>had - </a:t>
            </a:r>
            <a:r>
              <a:rPr lang="cs-CZ" i="1" dirty="0" smtClean="0">
                <a:solidFill>
                  <a:srgbClr val="FF0000"/>
                </a:solidFill>
              </a:rPr>
              <a:t>? </a:t>
            </a:r>
            <a:r>
              <a:rPr lang="cs-CZ" i="1" dirty="0" smtClean="0"/>
              <a:t>      -</a:t>
            </a:r>
            <a:r>
              <a:rPr lang="cs-CZ" i="1" dirty="0" err="1" smtClean="0"/>
              <a:t>large</a:t>
            </a:r>
            <a:r>
              <a:rPr lang="cs-CZ" i="1" dirty="0" smtClean="0"/>
              <a:t> </a:t>
            </a:r>
            <a:r>
              <a:rPr lang="cs-CZ" i="1" dirty="0" err="1" smtClean="0"/>
              <a:t>ocean</a:t>
            </a:r>
            <a:r>
              <a:rPr lang="cs-CZ" i="1" dirty="0" smtClean="0"/>
              <a:t> </a:t>
            </a:r>
            <a:r>
              <a:rPr lang="cs-CZ" i="1" dirty="0" err="1" smtClean="0"/>
              <a:t>canoe</a:t>
            </a:r>
            <a:endParaRPr lang="cs-CZ" i="1" dirty="0" smtClean="0"/>
          </a:p>
          <a:p>
            <a:pPr lvl="0"/>
            <a:r>
              <a:rPr lang="cs-CZ" i="1" dirty="0" err="1" smtClean="0"/>
              <a:t>rules</a:t>
            </a:r>
            <a:r>
              <a:rPr lang="cs-CZ" i="1" dirty="0" smtClean="0"/>
              <a:t> </a:t>
            </a:r>
            <a:r>
              <a:rPr lang="cs-CZ" i="1" dirty="0"/>
              <a:t>in </a:t>
            </a:r>
            <a:r>
              <a:rPr lang="cs-CZ" i="1" dirty="0" smtClean="0"/>
              <a:t>society = </a:t>
            </a:r>
            <a:r>
              <a:rPr lang="cs-CZ" i="1" dirty="0">
                <a:solidFill>
                  <a:srgbClr val="FF0000"/>
                </a:solidFill>
              </a:rPr>
              <a:t>?</a:t>
            </a:r>
            <a:endParaRPr lang="cs-CZ" i="1" dirty="0" smtClean="0">
              <a:solidFill>
                <a:srgbClr val="FF0000"/>
              </a:solidFill>
            </a:endParaRPr>
          </a:p>
          <a:p>
            <a:pPr lvl="0"/>
            <a:r>
              <a:rPr lang="cs-CZ" i="1" dirty="0" smtClean="0"/>
              <a:t>mana = </a:t>
            </a:r>
            <a:r>
              <a:rPr lang="cs-CZ" i="1" dirty="0" smtClean="0">
                <a:solidFill>
                  <a:srgbClr val="FF0000"/>
                </a:solidFill>
              </a:rPr>
              <a:t>?</a:t>
            </a:r>
          </a:p>
          <a:p>
            <a:pPr lvl="0"/>
            <a:r>
              <a:rPr lang="cs-CZ" dirty="0" err="1" smtClean="0"/>
              <a:t>important</a:t>
            </a:r>
            <a:r>
              <a:rPr lang="cs-CZ" dirty="0" smtClean="0"/>
              <a:t> </a:t>
            </a:r>
            <a:r>
              <a:rPr lang="cs-CZ" dirty="0" err="1"/>
              <a:t>g</a:t>
            </a:r>
            <a:r>
              <a:rPr lang="cs-CZ" dirty="0" err="1" smtClean="0"/>
              <a:t>eneration</a:t>
            </a:r>
            <a:r>
              <a:rPr lang="cs-CZ" dirty="0" smtClean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 smtClean="0"/>
              <a:t>predecessors</a:t>
            </a:r>
            <a:r>
              <a:rPr lang="cs-CZ" dirty="0" smtClean="0"/>
              <a:t> </a:t>
            </a:r>
          </a:p>
          <a:p>
            <a:pPr lvl="0"/>
            <a:r>
              <a:rPr lang="cs-CZ" dirty="0" smtClean="0"/>
              <a:t>no </a:t>
            </a:r>
            <a:r>
              <a:rPr lang="cs-CZ" dirty="0" err="1" smtClean="0"/>
              <a:t>handwriting</a:t>
            </a:r>
            <a:endParaRPr lang="cs-CZ" dirty="0" smtClean="0"/>
          </a:p>
          <a:p>
            <a:pPr lvl="1"/>
            <a:r>
              <a:rPr lang="cs-CZ" dirty="0" smtClean="0"/>
              <a:t> </a:t>
            </a:r>
            <a:r>
              <a:rPr lang="cs-CZ" dirty="0"/>
              <a:t>oral </a:t>
            </a:r>
            <a:r>
              <a:rPr lang="cs-CZ" dirty="0" err="1"/>
              <a:t>form</a:t>
            </a:r>
            <a:r>
              <a:rPr lang="cs-CZ" dirty="0"/>
              <a:t>. – </a:t>
            </a:r>
            <a:r>
              <a:rPr lang="cs-CZ" dirty="0" err="1"/>
              <a:t>whakapapa</a:t>
            </a:r>
            <a:endParaRPr lang="cs-CZ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628800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 online and </a:t>
            </a:r>
            <a:r>
              <a:rPr lang="cs-CZ" sz="2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fill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 </a:t>
            </a:r>
            <a:r>
              <a:rPr lang="cs-CZ" sz="2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missing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maori</a:t>
            </a:r>
            <a:r>
              <a:rPr lang="cs-CZ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words</a:t>
            </a:r>
            <a:endParaRPr lang="cs-CZ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96336" y="1196752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WEB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8166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Culture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3429000"/>
            <a:ext cx="8229600" cy="4572000"/>
          </a:xfrm>
        </p:spPr>
        <p:txBody>
          <a:bodyPr>
            <a:normAutofit/>
          </a:bodyPr>
          <a:lstStyle/>
          <a:p>
            <a:r>
              <a:rPr lang="cs-CZ" dirty="0" smtClean="0"/>
              <a:t>WELL-PRESERVED</a:t>
            </a:r>
          </a:p>
          <a:p>
            <a:r>
              <a:rPr lang="cs-CZ" dirty="0" err="1" smtClean="0"/>
              <a:t>Typical</a:t>
            </a:r>
            <a:r>
              <a:rPr lang="cs-CZ" dirty="0" smtClean="0"/>
              <a:t> </a:t>
            </a:r>
            <a:r>
              <a:rPr lang="cs-CZ" dirty="0" err="1" smtClean="0"/>
              <a:t>marae</a:t>
            </a:r>
            <a:r>
              <a:rPr lang="cs-CZ" dirty="0" smtClean="0"/>
              <a:t>- </a:t>
            </a:r>
            <a:r>
              <a:rPr lang="cs-CZ" dirty="0" err="1" smtClean="0"/>
              <a:t>holy</a:t>
            </a:r>
            <a:r>
              <a:rPr lang="cs-CZ" dirty="0" smtClean="0"/>
              <a:t> place</a:t>
            </a:r>
          </a:p>
          <a:p>
            <a:r>
              <a:rPr lang="cs-CZ" dirty="0" err="1" smtClean="0"/>
              <a:t>Their</a:t>
            </a:r>
            <a:r>
              <a:rPr lang="cs-CZ" dirty="0" smtClean="0"/>
              <a:t> </a:t>
            </a:r>
            <a:r>
              <a:rPr lang="cs-CZ" dirty="0" err="1" smtClean="0"/>
              <a:t>greeting</a:t>
            </a:r>
            <a:r>
              <a:rPr lang="cs-CZ" dirty="0" smtClean="0"/>
              <a:t>= </a:t>
            </a:r>
            <a:r>
              <a:rPr lang="cs-CZ" dirty="0" err="1" smtClean="0"/>
              <a:t>hongi</a:t>
            </a:r>
            <a:endParaRPr lang="cs-CZ" dirty="0" smtClean="0"/>
          </a:p>
          <a:p>
            <a:r>
              <a:rPr lang="cs-CZ" dirty="0" err="1" smtClean="0"/>
              <a:t>Typical</a:t>
            </a:r>
            <a:r>
              <a:rPr lang="cs-CZ" dirty="0" smtClean="0"/>
              <a:t> </a:t>
            </a:r>
            <a:r>
              <a:rPr lang="cs-CZ" dirty="0"/>
              <a:t>are </a:t>
            </a:r>
            <a:r>
              <a:rPr lang="cs-CZ" dirty="0" err="1"/>
              <a:t>dances</a:t>
            </a:r>
            <a:r>
              <a:rPr lang="cs-CZ" dirty="0"/>
              <a:t>  </a:t>
            </a:r>
            <a:endParaRPr lang="cs-CZ" dirty="0" smtClean="0"/>
          </a:p>
          <a:p>
            <a:pPr lvl="1"/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/>
              <a:t>best</a:t>
            </a:r>
            <a:r>
              <a:rPr lang="cs-CZ" dirty="0"/>
              <a:t> </a:t>
            </a:r>
            <a:r>
              <a:rPr lang="cs-CZ" dirty="0" err="1"/>
              <a:t>known</a:t>
            </a:r>
            <a:r>
              <a:rPr lang="cs-CZ" dirty="0"/>
              <a:t> </a:t>
            </a:r>
            <a:r>
              <a:rPr lang="cs-CZ" dirty="0" err="1" smtClean="0"/>
              <a:t>dance</a:t>
            </a:r>
            <a:r>
              <a:rPr lang="cs-CZ" dirty="0" smtClean="0"/>
              <a:t>- </a:t>
            </a:r>
            <a:r>
              <a:rPr lang="cs-CZ" dirty="0" err="1" smtClean="0"/>
              <a:t>haka</a:t>
            </a:r>
            <a:r>
              <a:rPr lang="cs-CZ" dirty="0" smtClean="0"/>
              <a:t> (KA MATE)</a:t>
            </a:r>
          </a:p>
          <a:p>
            <a:pPr lvl="1"/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4288" y="-17512"/>
            <a:ext cx="5059712" cy="38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175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Waka</a:t>
            </a:r>
            <a:r>
              <a:rPr lang="cs-CZ" dirty="0" smtClean="0"/>
              <a:t> </a:t>
            </a:r>
            <a:r>
              <a:rPr lang="cs-CZ" dirty="0" err="1" smtClean="0"/>
              <a:t>cry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dirty="0" err="1"/>
              <a:t>Ka</a:t>
            </a:r>
            <a:r>
              <a:rPr lang="cs-CZ" b="1" dirty="0"/>
              <a:t> mate, </a:t>
            </a:r>
            <a:r>
              <a:rPr lang="cs-CZ" b="1" dirty="0" err="1"/>
              <a:t>ka</a:t>
            </a:r>
            <a:r>
              <a:rPr lang="cs-CZ" b="1" dirty="0"/>
              <a:t> mate! </a:t>
            </a:r>
            <a:r>
              <a:rPr lang="cs-CZ" b="1" dirty="0" err="1"/>
              <a:t>ka</a:t>
            </a:r>
            <a:r>
              <a:rPr lang="cs-CZ" b="1" dirty="0"/>
              <a:t> </a:t>
            </a:r>
            <a:r>
              <a:rPr lang="cs-CZ" b="1" dirty="0" err="1"/>
              <a:t>ora</a:t>
            </a:r>
            <a:r>
              <a:rPr lang="cs-CZ" b="1" dirty="0"/>
              <a:t>! </a:t>
            </a:r>
            <a:r>
              <a:rPr lang="cs-CZ" b="1" dirty="0" err="1"/>
              <a:t>ka</a:t>
            </a:r>
            <a:r>
              <a:rPr lang="cs-CZ" b="1" dirty="0"/>
              <a:t> </a:t>
            </a:r>
            <a:r>
              <a:rPr lang="cs-CZ" b="1" dirty="0" err="1"/>
              <a:t>ora</a:t>
            </a:r>
            <a:r>
              <a:rPr lang="cs-CZ" b="1" dirty="0"/>
              <a:t>!</a:t>
            </a:r>
            <a:r>
              <a:rPr lang="cs-CZ" dirty="0"/>
              <a:t> </a:t>
            </a:r>
            <a:r>
              <a:rPr lang="cs-CZ" i="1" dirty="0"/>
              <a:t>Tohle je smrt, tohle je smrt! Tohle je život, tohle je život! </a:t>
            </a:r>
            <a:r>
              <a:rPr lang="cs-CZ" dirty="0"/>
              <a:t/>
            </a:r>
            <a:br>
              <a:rPr lang="cs-CZ" dirty="0"/>
            </a:br>
            <a:r>
              <a:rPr lang="cs-CZ" b="1" dirty="0" err="1"/>
              <a:t>Ka</a:t>
            </a:r>
            <a:r>
              <a:rPr lang="cs-CZ" b="1" dirty="0"/>
              <a:t> mate! </a:t>
            </a:r>
            <a:r>
              <a:rPr lang="cs-CZ" b="1" dirty="0" err="1"/>
              <a:t>ka</a:t>
            </a:r>
            <a:r>
              <a:rPr lang="cs-CZ" b="1" dirty="0"/>
              <a:t> mate! </a:t>
            </a:r>
            <a:r>
              <a:rPr lang="cs-CZ" b="1" dirty="0" err="1"/>
              <a:t>ka</a:t>
            </a:r>
            <a:r>
              <a:rPr lang="cs-CZ" b="1" dirty="0"/>
              <a:t> </a:t>
            </a:r>
            <a:r>
              <a:rPr lang="cs-CZ" b="1" dirty="0" err="1"/>
              <a:t>ora</a:t>
            </a:r>
            <a:r>
              <a:rPr lang="cs-CZ" b="1" dirty="0"/>
              <a:t>! </a:t>
            </a:r>
            <a:r>
              <a:rPr lang="cs-CZ" b="1" dirty="0" err="1"/>
              <a:t>ka</a:t>
            </a:r>
            <a:r>
              <a:rPr lang="cs-CZ" b="1" dirty="0"/>
              <a:t> </a:t>
            </a:r>
            <a:r>
              <a:rPr lang="cs-CZ" b="1" dirty="0" err="1"/>
              <a:t>ora</a:t>
            </a:r>
            <a:r>
              <a:rPr lang="cs-CZ" b="1" dirty="0"/>
              <a:t>!</a:t>
            </a:r>
            <a:r>
              <a:rPr lang="cs-CZ" dirty="0"/>
              <a:t> </a:t>
            </a:r>
            <a:r>
              <a:rPr lang="cs-CZ" i="1" dirty="0"/>
              <a:t> </a:t>
            </a:r>
            <a:r>
              <a:rPr lang="cs-CZ" dirty="0"/>
              <a:t/>
            </a:r>
            <a:br>
              <a:rPr lang="cs-CZ" dirty="0"/>
            </a:br>
            <a:r>
              <a:rPr lang="cs-CZ" b="1" dirty="0" err="1"/>
              <a:t>Tēnei</a:t>
            </a:r>
            <a:r>
              <a:rPr lang="cs-CZ" b="1" dirty="0"/>
              <a:t> </a:t>
            </a:r>
            <a:r>
              <a:rPr lang="cs-CZ" b="1" dirty="0" err="1"/>
              <a:t>te</a:t>
            </a:r>
            <a:r>
              <a:rPr lang="cs-CZ" b="1" dirty="0"/>
              <a:t> </a:t>
            </a:r>
            <a:r>
              <a:rPr lang="cs-CZ" b="1" dirty="0" err="1"/>
              <a:t>tangata</a:t>
            </a:r>
            <a:r>
              <a:rPr lang="cs-CZ" b="1" dirty="0"/>
              <a:t> </a:t>
            </a:r>
            <a:r>
              <a:rPr lang="cs-CZ" b="1" dirty="0" err="1"/>
              <a:t>pūhuruhuru</a:t>
            </a:r>
            <a:r>
              <a:rPr lang="cs-CZ" dirty="0"/>
              <a:t> </a:t>
            </a:r>
            <a:r>
              <a:rPr lang="cs-CZ" i="1" dirty="0"/>
              <a:t>Tohle je ten vlasatý muž </a:t>
            </a:r>
            <a:r>
              <a:rPr lang="cs-CZ" dirty="0"/>
              <a:t/>
            </a:r>
            <a:br>
              <a:rPr lang="cs-CZ" dirty="0"/>
            </a:br>
            <a:r>
              <a:rPr lang="cs-CZ" b="1" dirty="0" err="1"/>
              <a:t>Nāna</a:t>
            </a:r>
            <a:r>
              <a:rPr lang="cs-CZ" b="1" dirty="0"/>
              <a:t> </a:t>
            </a:r>
            <a:r>
              <a:rPr lang="cs-CZ" b="1" dirty="0" err="1"/>
              <a:t>nei</a:t>
            </a:r>
            <a:r>
              <a:rPr lang="cs-CZ" b="1" dirty="0"/>
              <a:t> i </a:t>
            </a:r>
            <a:r>
              <a:rPr lang="cs-CZ" b="1" dirty="0" err="1"/>
              <a:t>tiki</a:t>
            </a:r>
            <a:r>
              <a:rPr lang="cs-CZ" b="1" dirty="0"/>
              <a:t> </a:t>
            </a:r>
            <a:r>
              <a:rPr lang="cs-CZ" b="1" dirty="0" err="1"/>
              <a:t>mai</a:t>
            </a:r>
            <a:r>
              <a:rPr lang="cs-CZ" b="1" dirty="0"/>
              <a:t> </a:t>
            </a:r>
            <a:r>
              <a:rPr lang="cs-CZ" b="1" dirty="0" err="1"/>
              <a:t>whakawhiti</a:t>
            </a:r>
            <a:r>
              <a:rPr lang="cs-CZ" b="1" dirty="0"/>
              <a:t> </a:t>
            </a:r>
            <a:r>
              <a:rPr lang="cs-CZ" b="1" dirty="0" err="1"/>
              <a:t>te</a:t>
            </a:r>
            <a:r>
              <a:rPr lang="cs-CZ" b="1" dirty="0"/>
              <a:t> </a:t>
            </a:r>
            <a:r>
              <a:rPr lang="cs-CZ" b="1" dirty="0" err="1"/>
              <a:t>rā</a:t>
            </a:r>
            <a:r>
              <a:rPr lang="cs-CZ" dirty="0"/>
              <a:t> </a:t>
            </a:r>
            <a:r>
              <a:rPr lang="cs-CZ" i="1" dirty="0"/>
              <a:t>který přinesl slunce a přinutil ho svítit </a:t>
            </a:r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Ā, </a:t>
            </a:r>
            <a:r>
              <a:rPr lang="cs-CZ" b="1" dirty="0" err="1"/>
              <a:t>upane</a:t>
            </a:r>
            <a:r>
              <a:rPr lang="cs-CZ" b="1" dirty="0"/>
              <a:t>! </a:t>
            </a:r>
            <a:r>
              <a:rPr lang="cs-CZ" b="1" dirty="0" err="1"/>
              <a:t>ka</a:t>
            </a:r>
            <a:r>
              <a:rPr lang="cs-CZ" b="1" dirty="0"/>
              <a:t> </a:t>
            </a:r>
            <a:r>
              <a:rPr lang="cs-CZ" b="1" dirty="0" err="1"/>
              <a:t>upane</a:t>
            </a:r>
            <a:r>
              <a:rPr lang="cs-CZ" b="1" dirty="0"/>
              <a:t>!</a:t>
            </a:r>
            <a:r>
              <a:rPr lang="cs-CZ" i="1" dirty="0"/>
              <a:t> Krok vzhůru, další krok vzhůru! </a:t>
            </a:r>
            <a:r>
              <a:rPr lang="cs-CZ" dirty="0"/>
              <a:t/>
            </a:r>
            <a:br>
              <a:rPr lang="cs-CZ" dirty="0"/>
            </a:br>
            <a:r>
              <a:rPr lang="cs-CZ" b="1" dirty="0"/>
              <a:t>Ā, </a:t>
            </a:r>
            <a:r>
              <a:rPr lang="cs-CZ" b="1" dirty="0" err="1"/>
              <a:t>upane</a:t>
            </a:r>
            <a:r>
              <a:rPr lang="cs-CZ" b="1" dirty="0"/>
              <a:t>, </a:t>
            </a:r>
            <a:r>
              <a:rPr lang="cs-CZ" b="1" dirty="0" err="1"/>
              <a:t>ka</a:t>
            </a:r>
            <a:r>
              <a:rPr lang="cs-CZ" b="1" dirty="0"/>
              <a:t> </a:t>
            </a:r>
            <a:r>
              <a:rPr lang="cs-CZ" b="1" dirty="0" err="1"/>
              <a:t>upane</a:t>
            </a:r>
            <a:r>
              <a:rPr lang="cs-CZ" b="1" dirty="0"/>
              <a:t>, </a:t>
            </a:r>
            <a:r>
              <a:rPr lang="cs-CZ" b="1" dirty="0" err="1"/>
              <a:t>whiti</a:t>
            </a:r>
            <a:r>
              <a:rPr lang="cs-CZ" b="1" dirty="0"/>
              <a:t> </a:t>
            </a:r>
            <a:r>
              <a:rPr lang="cs-CZ" b="1" dirty="0" err="1"/>
              <a:t>te</a:t>
            </a:r>
            <a:r>
              <a:rPr lang="cs-CZ" b="1" dirty="0"/>
              <a:t> </a:t>
            </a:r>
            <a:r>
              <a:rPr lang="cs-CZ" b="1" dirty="0" err="1"/>
              <a:t>ra</a:t>
            </a:r>
            <a:r>
              <a:rPr lang="cs-CZ" b="1" dirty="0"/>
              <a:t>!</a:t>
            </a:r>
            <a:r>
              <a:rPr lang="cs-CZ" i="1" dirty="0"/>
              <a:t> Krok vzhůru, krok vzhůru slunce svítí! 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1200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Moko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err="1"/>
              <a:t>Traditional</a:t>
            </a:r>
            <a:r>
              <a:rPr lang="cs-CZ" dirty="0"/>
              <a:t> </a:t>
            </a:r>
            <a:r>
              <a:rPr lang="cs-CZ" dirty="0" err="1" smtClean="0"/>
              <a:t>tattoo</a:t>
            </a:r>
            <a:r>
              <a:rPr lang="cs-CZ" dirty="0" smtClean="0"/>
              <a:t> </a:t>
            </a:r>
          </a:p>
          <a:p>
            <a:pPr lvl="0"/>
            <a:r>
              <a:rPr lang="cs-CZ" dirty="0" smtClean="0"/>
              <a:t>by  </a:t>
            </a:r>
            <a:r>
              <a:rPr lang="cs-CZ" dirty="0"/>
              <a:t>bony </a:t>
            </a:r>
            <a:r>
              <a:rPr lang="cs-CZ" dirty="0" err="1" smtClean="0"/>
              <a:t>skewers</a:t>
            </a:r>
            <a:r>
              <a:rPr lang="cs-CZ" dirty="0" smtClean="0"/>
              <a:t>, </a:t>
            </a:r>
            <a:r>
              <a:rPr lang="cs-CZ" dirty="0" err="1" smtClean="0"/>
              <a:t>painful</a:t>
            </a:r>
            <a:r>
              <a:rPr lang="cs-CZ" dirty="0" smtClean="0"/>
              <a:t>, up to 40hrs </a:t>
            </a:r>
          </a:p>
          <a:p>
            <a:pPr lvl="0"/>
            <a:r>
              <a:rPr lang="cs-CZ" dirty="0" err="1" smtClean="0"/>
              <a:t>Men</a:t>
            </a:r>
            <a:r>
              <a:rPr lang="cs-CZ" dirty="0" smtClean="0"/>
              <a:t> </a:t>
            </a:r>
            <a:r>
              <a:rPr lang="cs-CZ" dirty="0"/>
              <a:t>had </a:t>
            </a:r>
            <a:r>
              <a:rPr lang="cs-CZ" dirty="0" err="1" smtClean="0"/>
              <a:t>tattoo</a:t>
            </a:r>
            <a:r>
              <a:rPr lang="cs-CZ" dirty="0" smtClean="0"/>
              <a:t> </a:t>
            </a:r>
            <a:r>
              <a:rPr lang="cs-CZ" dirty="0"/>
              <a:t>on </a:t>
            </a:r>
            <a:r>
              <a:rPr lang="cs-CZ" dirty="0" smtClean="0"/>
              <a:t>face</a:t>
            </a:r>
            <a:r>
              <a:rPr lang="cs-CZ" dirty="0"/>
              <a:t>, </a:t>
            </a:r>
            <a:r>
              <a:rPr lang="cs-CZ" dirty="0" err="1"/>
              <a:t>femurs</a:t>
            </a:r>
            <a:r>
              <a:rPr lang="cs-CZ" dirty="0"/>
              <a:t> and </a:t>
            </a:r>
            <a:r>
              <a:rPr lang="cs-CZ" dirty="0" err="1"/>
              <a:t>back</a:t>
            </a:r>
            <a:r>
              <a:rPr lang="cs-CZ" dirty="0"/>
              <a:t>, </a:t>
            </a:r>
            <a:r>
              <a:rPr lang="cs-CZ" dirty="0" err="1"/>
              <a:t>woman</a:t>
            </a:r>
            <a:r>
              <a:rPr lang="cs-CZ" dirty="0"/>
              <a:t> had </a:t>
            </a:r>
            <a:r>
              <a:rPr lang="cs-CZ" dirty="0" err="1"/>
              <a:t>tattoo</a:t>
            </a:r>
            <a:r>
              <a:rPr lang="cs-CZ" dirty="0"/>
              <a:t> </a:t>
            </a:r>
            <a:r>
              <a:rPr lang="cs-CZ" dirty="0" err="1"/>
              <a:t>only</a:t>
            </a:r>
            <a:r>
              <a:rPr lang="cs-CZ" dirty="0"/>
              <a:t> </a:t>
            </a:r>
            <a:r>
              <a:rPr lang="cs-CZ" dirty="0" smtClean="0"/>
              <a:t>on </a:t>
            </a:r>
            <a:r>
              <a:rPr lang="cs-CZ" dirty="0" err="1" smtClean="0"/>
              <a:t>their</a:t>
            </a:r>
            <a:r>
              <a:rPr lang="cs-CZ" dirty="0" smtClean="0"/>
              <a:t> </a:t>
            </a:r>
            <a:r>
              <a:rPr lang="cs-CZ" dirty="0" err="1"/>
              <a:t>lips</a:t>
            </a:r>
            <a:r>
              <a:rPr lang="cs-CZ" dirty="0"/>
              <a:t> and </a:t>
            </a:r>
            <a:r>
              <a:rPr lang="cs-CZ" dirty="0" err="1" smtClean="0"/>
              <a:t>chin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223" y="3921200"/>
            <a:ext cx="2225889" cy="29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4643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72"/>
            <a:ext cx="4538044" cy="5997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491880" y="26064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1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220" y="116631"/>
            <a:ext cx="3916754" cy="59046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004048" y="44531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652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Crafts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err="1" smtClean="0"/>
              <a:t>Wood</a:t>
            </a:r>
            <a:r>
              <a:rPr lang="cs-CZ" dirty="0" smtClean="0"/>
              <a:t>-carving</a:t>
            </a:r>
          </a:p>
          <a:p>
            <a:pPr lvl="1"/>
            <a:r>
              <a:rPr lang="cs-CZ" dirty="0" err="1" smtClean="0"/>
              <a:t>traditional</a:t>
            </a:r>
            <a:r>
              <a:rPr lang="cs-CZ" dirty="0" smtClean="0"/>
              <a:t> </a:t>
            </a:r>
            <a:r>
              <a:rPr lang="cs-CZ" dirty="0" err="1" smtClean="0"/>
              <a:t>trade</a:t>
            </a:r>
            <a:endParaRPr lang="cs-CZ" dirty="0" smtClean="0"/>
          </a:p>
          <a:p>
            <a:r>
              <a:rPr lang="cs-CZ" dirty="0" err="1" smtClean="0"/>
              <a:t>Pounamu</a:t>
            </a:r>
            <a:r>
              <a:rPr lang="cs-CZ" dirty="0" smtClean="0"/>
              <a:t>= </a:t>
            </a:r>
            <a:r>
              <a:rPr lang="cs-CZ" dirty="0" err="1" smtClean="0"/>
              <a:t>carved</a:t>
            </a:r>
            <a:r>
              <a:rPr lang="cs-CZ" dirty="0" smtClean="0"/>
              <a:t> </a:t>
            </a:r>
            <a:r>
              <a:rPr lang="cs-CZ" dirty="0" err="1"/>
              <a:t>bones</a:t>
            </a:r>
            <a:r>
              <a:rPr lang="cs-CZ" dirty="0"/>
              <a:t>. </a:t>
            </a:r>
            <a:endParaRPr lang="cs-CZ" dirty="0" smtClean="0"/>
          </a:p>
          <a:p>
            <a:pPr lvl="1"/>
            <a:r>
              <a:rPr lang="cs-CZ" dirty="0" smtClean="0"/>
              <a:t>Centre </a:t>
            </a:r>
            <a:r>
              <a:rPr lang="cs-CZ" dirty="0" err="1" smtClean="0"/>
              <a:t>Hikitika</a:t>
            </a:r>
            <a:endParaRPr lang="cs-CZ" dirty="0" smtClean="0"/>
          </a:p>
          <a:p>
            <a:pPr lvl="1"/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/>
              <a:t>made </a:t>
            </a:r>
            <a:r>
              <a:rPr lang="cs-CZ" dirty="0" err="1" smtClean="0"/>
              <a:t>weapons</a:t>
            </a:r>
            <a:r>
              <a:rPr lang="cs-CZ" dirty="0"/>
              <a:t>, </a:t>
            </a:r>
            <a:r>
              <a:rPr lang="cs-CZ" dirty="0" err="1"/>
              <a:t>tools</a:t>
            </a:r>
            <a:r>
              <a:rPr lang="cs-CZ" dirty="0"/>
              <a:t> and </a:t>
            </a:r>
            <a:r>
              <a:rPr lang="cs-CZ" dirty="0" err="1" smtClean="0"/>
              <a:t>decorations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it</a:t>
            </a:r>
            <a:r>
              <a:rPr lang="cs-CZ" dirty="0" smtClean="0"/>
              <a:t>. </a:t>
            </a:r>
          </a:p>
          <a:p>
            <a:pPr lvl="1"/>
            <a:r>
              <a:rPr lang="cs-CZ" dirty="0" err="1" smtClean="0"/>
              <a:t>Traditional</a:t>
            </a:r>
            <a:r>
              <a:rPr lang="cs-CZ" dirty="0" smtClean="0"/>
              <a:t> </a:t>
            </a:r>
            <a:r>
              <a:rPr lang="cs-CZ" dirty="0" err="1"/>
              <a:t>pounamu</a:t>
            </a:r>
            <a:r>
              <a:rPr lang="cs-CZ" dirty="0"/>
              <a:t> </a:t>
            </a:r>
            <a:r>
              <a:rPr lang="cs-CZ" dirty="0" err="1" smtClean="0"/>
              <a:t>symbols</a:t>
            </a:r>
            <a:endParaRPr lang="cs-CZ" dirty="0" smtClean="0"/>
          </a:p>
          <a:p>
            <a:pPr lvl="1"/>
            <a:r>
              <a:rPr lang="cs-CZ" dirty="0" err="1" smtClean="0"/>
              <a:t>koru</a:t>
            </a:r>
            <a:r>
              <a:rPr lang="cs-CZ" dirty="0" smtClean="0"/>
              <a:t>- </a:t>
            </a:r>
            <a:r>
              <a:rPr lang="cs-CZ" dirty="0"/>
              <a:t>symbol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life</a:t>
            </a:r>
            <a:r>
              <a:rPr lang="cs-CZ" dirty="0"/>
              <a:t>, </a:t>
            </a:r>
            <a:r>
              <a:rPr lang="cs-CZ" dirty="0" err="1"/>
              <a:t>hei</a:t>
            </a:r>
            <a:r>
              <a:rPr lang="cs-CZ" dirty="0"/>
              <a:t> </a:t>
            </a:r>
            <a:r>
              <a:rPr lang="cs-CZ" dirty="0" err="1" smtClean="0"/>
              <a:t>matau-fish</a:t>
            </a:r>
            <a:r>
              <a:rPr lang="cs-CZ" dirty="0" smtClean="0"/>
              <a:t>, </a:t>
            </a:r>
            <a:r>
              <a:rPr lang="cs-CZ" dirty="0"/>
              <a:t>hoko- symbol </a:t>
            </a:r>
            <a:r>
              <a:rPr lang="cs-CZ" dirty="0" err="1"/>
              <a:t>for</a:t>
            </a:r>
            <a:r>
              <a:rPr lang="cs-CZ" dirty="0"/>
              <a:t> </a:t>
            </a:r>
            <a:r>
              <a:rPr lang="cs-CZ" dirty="0" err="1"/>
              <a:t>men</a:t>
            </a:r>
            <a:r>
              <a:rPr lang="cs-CZ" dirty="0"/>
              <a:t>, symbol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luck</a:t>
            </a:r>
            <a:r>
              <a:rPr lang="cs-CZ" dirty="0"/>
              <a:t>, </a:t>
            </a:r>
            <a:r>
              <a:rPr lang="cs-CZ" dirty="0" err="1"/>
              <a:t>tiki</a:t>
            </a:r>
            <a:r>
              <a:rPr lang="cs-CZ" dirty="0"/>
              <a:t>- symbol </a:t>
            </a:r>
            <a:r>
              <a:rPr lang="cs-CZ" dirty="0" err="1"/>
              <a:t>of</a:t>
            </a:r>
            <a:r>
              <a:rPr lang="cs-CZ" dirty="0"/>
              <a:t> fertility, </a:t>
            </a:r>
            <a:r>
              <a:rPr lang="cs-CZ" dirty="0" err="1"/>
              <a:t>pikorua</a:t>
            </a:r>
            <a:r>
              <a:rPr lang="cs-CZ" dirty="0"/>
              <a:t>- symbol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friendship</a:t>
            </a:r>
            <a:r>
              <a:rPr lang="cs-CZ" dirty="0"/>
              <a:t>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487814" y="-1951310"/>
            <a:ext cx="1408113" cy="568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4818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cs-CZ" dirty="0" smtClean="0"/>
              <a:t>Test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330064"/>
          </a:xfrm>
        </p:spPr>
        <p:txBody>
          <a:bodyPr/>
          <a:lstStyle/>
          <a:p>
            <a:r>
              <a:rPr lang="cs-CZ" sz="2800" dirty="0" smtClean="0"/>
              <a:t>Word</a:t>
            </a:r>
            <a:r>
              <a:rPr lang="cs-CZ" sz="2800" dirty="0"/>
              <a:t> </a:t>
            </a:r>
            <a:r>
              <a:rPr lang="cs-CZ" sz="2800" dirty="0" err="1"/>
              <a:t>māori</a:t>
            </a:r>
            <a:r>
              <a:rPr lang="cs-CZ" sz="2800" dirty="0"/>
              <a:t> </a:t>
            </a:r>
            <a:r>
              <a:rPr lang="cs-CZ" sz="2800" dirty="0" err="1"/>
              <a:t>means</a:t>
            </a:r>
            <a:r>
              <a:rPr lang="cs-CZ" sz="2800" dirty="0"/>
              <a:t> </a:t>
            </a:r>
            <a:r>
              <a:rPr lang="cs-CZ" sz="2800" dirty="0" smtClean="0"/>
              <a:t>„</a:t>
            </a:r>
            <a:r>
              <a:rPr lang="cs-CZ" sz="2800" dirty="0" err="1" smtClean="0"/>
              <a:t>pretty</a:t>
            </a:r>
            <a:r>
              <a:rPr lang="cs-CZ" sz="2800" dirty="0" smtClean="0"/>
              <a:t>„		</a:t>
            </a:r>
          </a:p>
          <a:p>
            <a:r>
              <a:rPr lang="cs-CZ" sz="2800" dirty="0" err="1" smtClean="0"/>
              <a:t>Aotearoa</a:t>
            </a:r>
            <a:r>
              <a:rPr lang="cs-CZ" sz="2800" dirty="0"/>
              <a:t> </a:t>
            </a:r>
            <a:r>
              <a:rPr lang="cs-CZ" sz="2800" dirty="0" err="1" smtClean="0"/>
              <a:t>translates</a:t>
            </a:r>
            <a:r>
              <a:rPr lang="cs-CZ" sz="2800" dirty="0" smtClean="0"/>
              <a:t> as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land</a:t>
            </a:r>
            <a:r>
              <a:rPr lang="cs-CZ" sz="2800" dirty="0" smtClean="0"/>
              <a:t> </a:t>
            </a:r>
            <a:r>
              <a:rPr lang="cs-CZ" sz="2800" dirty="0" err="1"/>
              <a:t>of</a:t>
            </a:r>
            <a:r>
              <a:rPr lang="cs-CZ" sz="2800" dirty="0"/>
              <a:t> </a:t>
            </a:r>
            <a:r>
              <a:rPr lang="cs-CZ" sz="2800" dirty="0" err="1"/>
              <a:t>the</a:t>
            </a:r>
            <a:r>
              <a:rPr lang="cs-CZ" sz="2800" dirty="0"/>
              <a:t> </a:t>
            </a:r>
            <a:r>
              <a:rPr lang="cs-CZ" sz="2800" dirty="0" smtClean="0"/>
              <a:t>long </a:t>
            </a:r>
            <a:r>
              <a:rPr lang="cs-CZ" sz="2800" dirty="0" err="1" smtClean="0"/>
              <a:t>white</a:t>
            </a:r>
            <a:r>
              <a:rPr lang="cs-CZ" sz="2800" dirty="0" smtClean="0"/>
              <a:t> </a:t>
            </a:r>
            <a:r>
              <a:rPr lang="cs-CZ" sz="2800" dirty="0" err="1" smtClean="0"/>
              <a:t>field</a:t>
            </a:r>
            <a:r>
              <a:rPr lang="cs-CZ" sz="2800" dirty="0" smtClean="0"/>
              <a:t>					</a:t>
            </a:r>
          </a:p>
          <a:p>
            <a:r>
              <a:rPr lang="cs-CZ" sz="2800" dirty="0" err="1" smtClean="0"/>
              <a:t>Maori</a:t>
            </a:r>
            <a:r>
              <a:rPr lang="cs-CZ" sz="2800" dirty="0" smtClean="0"/>
              <a:t> </a:t>
            </a:r>
            <a:r>
              <a:rPr lang="cs-CZ" sz="2800" dirty="0" err="1"/>
              <a:t>came</a:t>
            </a:r>
            <a:r>
              <a:rPr lang="cs-CZ" sz="2800" dirty="0"/>
              <a:t> </a:t>
            </a:r>
            <a:r>
              <a:rPr lang="cs-CZ" sz="2800" dirty="0" err="1"/>
              <a:t>from</a:t>
            </a:r>
            <a:r>
              <a:rPr lang="cs-CZ" sz="2800" dirty="0"/>
              <a:t> </a:t>
            </a:r>
            <a:r>
              <a:rPr lang="cs-CZ" sz="2800" dirty="0" err="1" smtClean="0"/>
              <a:t>Hawaii</a:t>
            </a:r>
            <a:r>
              <a:rPr lang="cs-CZ" sz="2800" dirty="0" smtClean="0"/>
              <a:t>		</a:t>
            </a:r>
          </a:p>
          <a:p>
            <a:r>
              <a:rPr lang="cs-CZ" sz="2800" dirty="0" err="1" smtClean="0"/>
              <a:t>They</a:t>
            </a:r>
            <a:r>
              <a:rPr lang="cs-CZ" sz="2800" dirty="0" smtClean="0"/>
              <a:t> </a:t>
            </a:r>
            <a:r>
              <a:rPr lang="cs-CZ" sz="2800" dirty="0" err="1" smtClean="0"/>
              <a:t>have</a:t>
            </a:r>
            <a:r>
              <a:rPr lang="cs-CZ" sz="2800" dirty="0" smtClean="0"/>
              <a:t> </a:t>
            </a:r>
            <a:r>
              <a:rPr lang="cs-CZ" sz="2800" dirty="0" err="1" smtClean="0"/>
              <a:t>own</a:t>
            </a:r>
            <a:r>
              <a:rPr lang="cs-CZ" sz="2800" dirty="0" smtClean="0"/>
              <a:t> </a:t>
            </a:r>
            <a:r>
              <a:rPr lang="cs-CZ" sz="2800" dirty="0" err="1" smtClean="0"/>
              <a:t>language</a:t>
            </a:r>
            <a:r>
              <a:rPr lang="cs-CZ" sz="2800" dirty="0" smtClean="0"/>
              <a:t> and </a:t>
            </a:r>
            <a:r>
              <a:rPr lang="cs-CZ" sz="2800" dirty="0" err="1" smtClean="0"/>
              <a:t>handwriting</a:t>
            </a:r>
            <a:endParaRPr lang="cs-CZ" sz="2800" dirty="0" smtClean="0"/>
          </a:p>
          <a:p>
            <a:r>
              <a:rPr lang="cs-CZ" sz="2800" dirty="0" err="1"/>
              <a:t>Typical</a:t>
            </a:r>
            <a:r>
              <a:rPr lang="cs-CZ" sz="2800" dirty="0"/>
              <a:t> </a:t>
            </a:r>
            <a:r>
              <a:rPr lang="cs-CZ" sz="2800" dirty="0" err="1" smtClean="0"/>
              <a:t>marae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</a:t>
            </a:r>
            <a:r>
              <a:rPr lang="cs-CZ" sz="2800" dirty="0" err="1" smtClean="0"/>
              <a:t>traditional</a:t>
            </a:r>
            <a:r>
              <a:rPr lang="cs-CZ" sz="2800" dirty="0" smtClean="0"/>
              <a:t> </a:t>
            </a:r>
            <a:r>
              <a:rPr lang="cs-CZ" sz="2800" dirty="0" err="1" smtClean="0"/>
              <a:t>bathroom</a:t>
            </a:r>
            <a:endParaRPr lang="cs-CZ" sz="2800" dirty="0" smtClean="0"/>
          </a:p>
          <a:p>
            <a:pPr lvl="0"/>
            <a:r>
              <a:rPr lang="cs-CZ" sz="2800" dirty="0" smtClean="0"/>
              <a:t>Moko </a:t>
            </a:r>
            <a:r>
              <a:rPr lang="cs-CZ" sz="2800" dirty="0" err="1" smtClean="0"/>
              <a:t>was</a:t>
            </a:r>
            <a:r>
              <a:rPr lang="cs-CZ" sz="2800" dirty="0" smtClean="0"/>
              <a:t> done by </a:t>
            </a:r>
            <a:r>
              <a:rPr lang="cs-CZ" sz="2800" dirty="0"/>
              <a:t>bony </a:t>
            </a:r>
            <a:r>
              <a:rPr lang="cs-CZ" sz="2800" dirty="0" err="1"/>
              <a:t>skewers</a:t>
            </a:r>
            <a:r>
              <a:rPr lang="cs-CZ" sz="2800" dirty="0"/>
              <a:t>, </a:t>
            </a:r>
            <a:r>
              <a:rPr lang="cs-CZ" sz="2800" dirty="0" err="1"/>
              <a:t>painful</a:t>
            </a:r>
            <a:r>
              <a:rPr lang="cs-CZ" sz="2800" dirty="0" smtClean="0"/>
              <a:t>, </a:t>
            </a:r>
            <a:r>
              <a:rPr lang="cs-CZ" sz="2800" dirty="0" err="1" smtClean="0"/>
              <a:t>taking</a:t>
            </a:r>
            <a:r>
              <a:rPr lang="cs-CZ" sz="2800" dirty="0" smtClean="0"/>
              <a:t> </a:t>
            </a:r>
            <a:r>
              <a:rPr lang="cs-CZ" sz="2800" dirty="0"/>
              <a:t>up to </a:t>
            </a:r>
            <a:r>
              <a:rPr lang="cs-CZ" sz="2800" dirty="0" smtClean="0"/>
              <a:t>40hrs</a:t>
            </a:r>
          </a:p>
          <a:p>
            <a:pPr lvl="0"/>
            <a:r>
              <a:rPr lang="cs-CZ" sz="2800" dirty="0" err="1" smtClean="0"/>
              <a:t>Pounamu</a:t>
            </a:r>
            <a:r>
              <a:rPr lang="cs-CZ" sz="2800" dirty="0" smtClean="0"/>
              <a:t> - </a:t>
            </a:r>
            <a:r>
              <a:rPr lang="cs-CZ" sz="2800" dirty="0" err="1" smtClean="0"/>
              <a:t>greensntone</a:t>
            </a:r>
            <a:r>
              <a:rPr lang="cs-CZ" sz="2800" dirty="0" smtClean="0"/>
              <a:t> </a:t>
            </a:r>
            <a:endParaRPr lang="cs-CZ" sz="2800" dirty="0"/>
          </a:p>
          <a:p>
            <a:endParaRPr lang="cs-CZ" sz="2800" dirty="0" smtClean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5382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484784"/>
            <a:ext cx="9036496" cy="4970024"/>
          </a:xfrm>
        </p:spPr>
        <p:txBody>
          <a:bodyPr>
            <a:normAutofit/>
          </a:bodyPr>
          <a:lstStyle/>
          <a:p>
            <a:r>
              <a:rPr lang="en-US" sz="2800" dirty="0"/>
              <a:t>Word </a:t>
            </a:r>
            <a:r>
              <a:rPr lang="en-US" sz="2800" dirty="0" err="1"/>
              <a:t>māori</a:t>
            </a:r>
            <a:r>
              <a:rPr lang="en-US" sz="2800" dirty="0"/>
              <a:t> means „pretty„		</a:t>
            </a:r>
            <a:r>
              <a:rPr lang="cs-CZ" sz="2800" dirty="0" smtClean="0">
                <a:solidFill>
                  <a:srgbClr val="FF0000"/>
                </a:solidFill>
              </a:rPr>
              <a:t>F</a:t>
            </a:r>
            <a:endParaRPr lang="en-US" sz="2800" dirty="0">
              <a:solidFill>
                <a:srgbClr val="FF0000"/>
              </a:solidFill>
            </a:endParaRPr>
          </a:p>
          <a:p>
            <a:r>
              <a:rPr lang="en-US" sz="2800" dirty="0" err="1"/>
              <a:t>Aotearoa</a:t>
            </a:r>
            <a:r>
              <a:rPr lang="en-US" sz="2800" dirty="0"/>
              <a:t> translates as the land of the long white field					</a:t>
            </a:r>
            <a:r>
              <a:rPr lang="cs-CZ" sz="2800" dirty="0" smtClean="0">
                <a:solidFill>
                  <a:srgbClr val="FF0000"/>
                </a:solidFill>
              </a:rPr>
              <a:t>F</a:t>
            </a:r>
            <a:endParaRPr lang="en-US" sz="2800" dirty="0">
              <a:solidFill>
                <a:srgbClr val="FF0000"/>
              </a:solidFill>
            </a:endParaRPr>
          </a:p>
          <a:p>
            <a:r>
              <a:rPr lang="en-US" sz="2800" dirty="0"/>
              <a:t>Maori came from Hawaii		</a:t>
            </a:r>
            <a:r>
              <a:rPr lang="cs-CZ" sz="2800" dirty="0" smtClean="0">
                <a:solidFill>
                  <a:srgbClr val="FF0000"/>
                </a:solidFill>
              </a:rPr>
              <a:t>T</a:t>
            </a:r>
            <a:endParaRPr lang="en-US" sz="2800" dirty="0">
              <a:solidFill>
                <a:srgbClr val="FF0000"/>
              </a:solidFill>
            </a:endParaRPr>
          </a:p>
          <a:p>
            <a:r>
              <a:rPr lang="en-US" sz="2800" dirty="0"/>
              <a:t>They have own language and </a:t>
            </a:r>
            <a:r>
              <a:rPr lang="en-US" sz="2800" dirty="0" smtClean="0"/>
              <a:t>handwriting</a:t>
            </a:r>
            <a:r>
              <a:rPr lang="cs-CZ" sz="2800" dirty="0" smtClean="0"/>
              <a:t>	</a:t>
            </a:r>
            <a:r>
              <a:rPr lang="cs-CZ" sz="2800" dirty="0" smtClean="0">
                <a:solidFill>
                  <a:srgbClr val="FF0000"/>
                </a:solidFill>
              </a:rPr>
              <a:t>F</a:t>
            </a:r>
            <a:endParaRPr lang="en-US" sz="2800" dirty="0">
              <a:solidFill>
                <a:srgbClr val="FF0000"/>
              </a:solidFill>
            </a:endParaRPr>
          </a:p>
          <a:p>
            <a:r>
              <a:rPr lang="en-US" sz="2800" dirty="0"/>
              <a:t>Typical </a:t>
            </a:r>
            <a:r>
              <a:rPr lang="en-US" sz="2800" dirty="0" err="1"/>
              <a:t>marae</a:t>
            </a:r>
            <a:r>
              <a:rPr lang="en-US" sz="2800" dirty="0"/>
              <a:t> is a traditional </a:t>
            </a:r>
            <a:r>
              <a:rPr lang="en-US" sz="2800" dirty="0" smtClean="0"/>
              <a:t>bathroom</a:t>
            </a:r>
            <a:r>
              <a:rPr lang="cs-CZ" sz="2800" dirty="0" smtClean="0">
                <a:solidFill>
                  <a:srgbClr val="FF0000"/>
                </a:solidFill>
              </a:rPr>
              <a:t>	F</a:t>
            </a:r>
            <a:endParaRPr lang="en-US" sz="2800" dirty="0">
              <a:solidFill>
                <a:srgbClr val="FF0000"/>
              </a:solidFill>
            </a:endParaRPr>
          </a:p>
          <a:p>
            <a:r>
              <a:rPr lang="en-US" sz="2800" dirty="0" err="1"/>
              <a:t>Moko</a:t>
            </a:r>
            <a:r>
              <a:rPr lang="en-US" sz="2800" dirty="0"/>
              <a:t> was done by bony skewers, painful, taking up to </a:t>
            </a:r>
            <a:r>
              <a:rPr lang="en-US" sz="2800" dirty="0" smtClean="0"/>
              <a:t>40hrs</a:t>
            </a:r>
            <a:r>
              <a:rPr lang="cs-CZ" sz="2800" dirty="0" smtClean="0"/>
              <a:t>				</a:t>
            </a:r>
            <a:r>
              <a:rPr lang="cs-CZ" sz="2800" dirty="0" smtClean="0">
                <a:solidFill>
                  <a:srgbClr val="FF0000"/>
                </a:solidFill>
              </a:rPr>
              <a:t>T</a:t>
            </a:r>
            <a:endParaRPr lang="en-US" sz="2800" dirty="0">
              <a:solidFill>
                <a:srgbClr val="FF0000"/>
              </a:solidFill>
            </a:endParaRPr>
          </a:p>
          <a:p>
            <a:r>
              <a:rPr lang="en-US" sz="2800" dirty="0" err="1"/>
              <a:t>Pounamu</a:t>
            </a:r>
            <a:r>
              <a:rPr lang="en-US" sz="2800" dirty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blue stone</a:t>
            </a:r>
            <a:r>
              <a:rPr lang="cs-CZ" dirty="0" smtClean="0"/>
              <a:t>		</a:t>
            </a:r>
            <a:r>
              <a:rPr lang="cs-CZ" dirty="0" smtClean="0">
                <a:solidFill>
                  <a:srgbClr val="FF0000"/>
                </a:solidFill>
              </a:rPr>
              <a:t>F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260648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TEST</a:t>
            </a:r>
            <a:endParaRPr lang="cs-CZ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730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err="1" smtClean="0"/>
              <a:t>Slide</a:t>
            </a:r>
            <a:r>
              <a:rPr lang="cs-CZ" sz="1400" dirty="0" smtClean="0"/>
              <a:t> 3: </a:t>
            </a:r>
            <a:r>
              <a:rPr lang="cs-CZ" sz="1400" dirty="0" smtClean="0"/>
              <a:t>1. </a:t>
            </a:r>
            <a:r>
              <a:rPr lang="cs-CZ" sz="1400" dirty="0" err="1" smtClean="0"/>
              <a:t>Pounamu</a:t>
            </a:r>
            <a:r>
              <a:rPr lang="cs-CZ" sz="1400" dirty="0"/>
              <a:t>. ANDREW SULLIVAN. wikipedie [online]. [cit. 3</a:t>
            </a:r>
            <a:r>
              <a:rPr lang="cs-CZ" sz="1400" dirty="0" smtClean="0"/>
              <a:t>.5.2013</a:t>
            </a:r>
            <a:r>
              <a:rPr lang="cs-CZ" sz="1400" dirty="0"/>
              <a:t>]. Dostupný na WWW: </a:t>
            </a:r>
            <a:r>
              <a:rPr lang="cs-CZ" sz="1400" dirty="0">
                <a:hlinkClick r:id="rId2"/>
              </a:rPr>
              <a:t>http://en.wikipedia.org/wiki/File:Pounamu_pendant.jpg </a:t>
            </a:r>
            <a:endParaRPr lang="cs-CZ" sz="1400" dirty="0" smtClean="0"/>
          </a:p>
          <a:p>
            <a:r>
              <a:rPr lang="cs-CZ" sz="1400" dirty="0" smtClean="0"/>
              <a:t>2. Kapradí. archiv autora</a:t>
            </a:r>
            <a:endParaRPr lang="cs-CZ" sz="1400" dirty="0" smtClean="0"/>
          </a:p>
          <a:p>
            <a:r>
              <a:rPr lang="cs-CZ" sz="1400" dirty="0" err="1" smtClean="0"/>
              <a:t>Slide</a:t>
            </a:r>
            <a:r>
              <a:rPr lang="cs-CZ" sz="1400" dirty="0"/>
              <a:t> 4: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www.teara.govt.nz/en/maori/page-1</a:t>
            </a:r>
            <a:endParaRPr lang="cs-CZ" sz="1400" dirty="0" smtClean="0"/>
          </a:p>
          <a:p>
            <a:r>
              <a:rPr lang="cs-CZ" sz="1400" dirty="0" err="1" smtClean="0"/>
              <a:t>Slide</a:t>
            </a:r>
            <a:r>
              <a:rPr lang="cs-CZ" sz="1400" dirty="0"/>
              <a:t> 5: </a:t>
            </a:r>
            <a:r>
              <a:rPr lang="cs-CZ" sz="1400" dirty="0">
                <a:hlinkClick r:id="rId4"/>
              </a:rPr>
              <a:t>http://www.maori.com/aotearoa</a:t>
            </a:r>
            <a:endParaRPr lang="cs-CZ" sz="1400" dirty="0"/>
          </a:p>
          <a:p>
            <a:r>
              <a:rPr lang="cs-CZ" sz="1400" dirty="0" err="1" smtClean="0"/>
              <a:t>Slide</a:t>
            </a:r>
            <a:r>
              <a:rPr lang="cs-CZ" sz="1400" dirty="0" smtClean="0"/>
              <a:t> </a:t>
            </a:r>
            <a:r>
              <a:rPr lang="cs-CZ" sz="1400" dirty="0" smtClean="0"/>
              <a:t>6: </a:t>
            </a:r>
            <a:r>
              <a:rPr lang="cs-CZ" sz="1400" dirty="0" err="1" smtClean="0"/>
              <a:t>Marae</a:t>
            </a:r>
            <a:r>
              <a:rPr lang="cs-CZ" sz="1400" dirty="0"/>
              <a:t>. PHILLIP CAPPER. wikipedie [online]. [cit. 3</a:t>
            </a:r>
            <a:r>
              <a:rPr lang="cs-CZ" sz="1400" dirty="0" smtClean="0"/>
              <a:t>.5.2013</a:t>
            </a:r>
            <a:r>
              <a:rPr lang="cs-CZ" sz="1400" dirty="0"/>
              <a:t>]. Dostupný na WWW: </a:t>
            </a:r>
            <a:r>
              <a:rPr lang="cs-CZ" sz="1400" dirty="0">
                <a:hlinkClick r:id="rId5"/>
              </a:rPr>
              <a:t>http://en.wikipedia.org/wiki/File:Whenuakura_Marae,_Taranaki,_New_Zealand.jpg</a:t>
            </a:r>
            <a:endParaRPr lang="cs-CZ" sz="1400" dirty="0"/>
          </a:p>
          <a:p>
            <a:r>
              <a:rPr lang="cs-CZ" sz="1400" dirty="0" err="1" smtClean="0"/>
              <a:t>Slide</a:t>
            </a:r>
            <a:r>
              <a:rPr lang="cs-CZ" sz="1400" dirty="0" smtClean="0"/>
              <a:t> 8: Maorský náčelník. </a:t>
            </a:r>
            <a:r>
              <a:rPr lang="cs-CZ" sz="1400" dirty="0"/>
              <a:t>NEUVEDEN. </a:t>
            </a:r>
            <a:r>
              <a:rPr lang="cs-CZ" sz="1400" i="1" dirty="0"/>
              <a:t>wikipedie</a:t>
            </a:r>
            <a:r>
              <a:rPr lang="cs-CZ" sz="1400" dirty="0"/>
              <a:t> [online]. [cit. 3</a:t>
            </a:r>
            <a:r>
              <a:rPr lang="cs-CZ" sz="1400" dirty="0" smtClean="0"/>
              <a:t>.5.2013</a:t>
            </a:r>
            <a:r>
              <a:rPr lang="cs-CZ" sz="1400" dirty="0"/>
              <a:t>]. Dostupný na WWW: </a:t>
            </a:r>
            <a:r>
              <a:rPr lang="cs-CZ" sz="1400" dirty="0">
                <a:hlinkClick r:id="rId6"/>
              </a:rPr>
              <a:t>http://en.wikipedia.org/wiki/File:Chef_Maori_avec_mere_1998-23046-173.jpg </a:t>
            </a:r>
            <a:endParaRPr lang="cs-CZ" sz="1400" dirty="0" smtClean="0"/>
          </a:p>
          <a:p>
            <a:r>
              <a:rPr lang="cs-CZ" sz="1400" dirty="0" err="1" smtClean="0"/>
              <a:t>Slide</a:t>
            </a:r>
            <a:r>
              <a:rPr lang="cs-CZ" sz="1400" dirty="0" smtClean="0"/>
              <a:t> 9: 1. </a:t>
            </a:r>
            <a:r>
              <a:rPr lang="cs-CZ" sz="1400" dirty="0"/>
              <a:t>Maorský náčelník. PARKINSON. wikipedie [online]. [cit. 3</a:t>
            </a:r>
            <a:r>
              <a:rPr lang="cs-CZ" sz="1400" dirty="0" smtClean="0"/>
              <a:t>.5.2013</a:t>
            </a:r>
            <a:r>
              <a:rPr lang="cs-CZ" sz="1400" dirty="0"/>
              <a:t>]. Dostupný na WWW: </a:t>
            </a:r>
            <a:r>
              <a:rPr lang="cs-CZ" sz="1400" dirty="0">
                <a:hlinkClick r:id="rId7"/>
              </a:rPr>
              <a:t>http://en.wikipedia.org/wiki/File:MaoriChief1784.jpg </a:t>
            </a:r>
            <a:endParaRPr lang="cs-CZ" sz="1400" dirty="0" smtClean="0"/>
          </a:p>
          <a:p>
            <a:r>
              <a:rPr lang="cs-CZ" sz="1400" dirty="0" err="1" smtClean="0"/>
              <a:t>Slide</a:t>
            </a:r>
            <a:r>
              <a:rPr lang="cs-CZ" sz="1400" dirty="0" smtClean="0"/>
              <a:t> 9: 2. Mladý válečník. </a:t>
            </a:r>
            <a:r>
              <a:rPr lang="cs-CZ" sz="1400" dirty="0"/>
              <a:t>ANDREW TURNER. </a:t>
            </a:r>
            <a:r>
              <a:rPr lang="cs-CZ" sz="1400" i="1" dirty="0"/>
              <a:t>wikipedie</a:t>
            </a:r>
            <a:r>
              <a:rPr lang="cs-CZ" sz="1400" dirty="0"/>
              <a:t> [online]. [cit. 3</a:t>
            </a:r>
            <a:r>
              <a:rPr lang="cs-CZ" sz="1400" dirty="0" smtClean="0"/>
              <a:t>.5.2013</a:t>
            </a:r>
            <a:r>
              <a:rPr lang="cs-CZ" sz="1400" dirty="0"/>
              <a:t>]. Dostupný na WWW</a:t>
            </a:r>
            <a:r>
              <a:rPr lang="cs-CZ" sz="1400" dirty="0">
                <a:hlinkClick r:id="rId8" action="ppaction://hlinkfile"/>
              </a:rPr>
              <a:t>: http://en.wikipedia.org/wiki/File:Young_Maori_man_dancing.jpg </a:t>
            </a:r>
            <a:endParaRPr lang="cs-CZ" sz="1400" dirty="0" smtClean="0"/>
          </a:p>
          <a:p>
            <a:r>
              <a:rPr lang="cs-CZ" sz="1400" dirty="0" err="1" smtClean="0"/>
              <a:t>Slide</a:t>
            </a:r>
            <a:r>
              <a:rPr lang="cs-CZ" sz="1400" dirty="0" smtClean="0"/>
              <a:t> 10: </a:t>
            </a:r>
            <a:r>
              <a:rPr lang="cs-CZ" sz="1400" dirty="0"/>
              <a:t>Maorská dřevořezba. </a:t>
            </a:r>
            <a:r>
              <a:rPr lang="cs-CZ" sz="1400" dirty="0" smtClean="0"/>
              <a:t> PAKI </a:t>
            </a:r>
            <a:r>
              <a:rPr lang="cs-CZ" sz="1400" dirty="0"/>
              <a:t>HARRISON. wikipedie [online]. [cit. 3</a:t>
            </a:r>
            <a:r>
              <a:rPr lang="cs-CZ" sz="1400" dirty="0" smtClean="0"/>
              <a:t>.5.2013</a:t>
            </a:r>
            <a:r>
              <a:rPr lang="cs-CZ" sz="1400" dirty="0"/>
              <a:t>]. Dostupný na WWW: </a:t>
            </a:r>
            <a:r>
              <a:rPr lang="cs-CZ" sz="1400" dirty="0">
                <a:hlinkClick r:id="rId9"/>
              </a:rPr>
              <a:t>http://en.wikipedia.org/wiki/File:KupeWheke.jpg 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475480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Lití písma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276</TotalTime>
  <Words>477</Words>
  <Application>Microsoft Office PowerPoint</Application>
  <PresentationFormat>Předvádění na obrazovce (4:3)</PresentationFormat>
  <Paragraphs>97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Talent</vt:lpstr>
      <vt:lpstr>Prezentace aplikace PowerPoint</vt:lpstr>
      <vt:lpstr>Anotace</vt:lpstr>
      <vt:lpstr>Māori</vt:lpstr>
      <vt:lpstr>Introduction</vt:lpstr>
      <vt:lpstr>Society</vt:lpstr>
      <vt:lpstr>Culture</vt:lpstr>
      <vt:lpstr>Waka cry</vt:lpstr>
      <vt:lpstr>Moko</vt:lpstr>
      <vt:lpstr>Prezentace aplikace PowerPoint</vt:lpstr>
      <vt:lpstr>Crafts</vt:lpstr>
      <vt:lpstr>Test</vt:lpstr>
      <vt:lpstr>Prezentace aplikace PowerPoint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payaa</dc:creator>
  <cp:lastModifiedBy>EU-3</cp:lastModifiedBy>
  <cp:revision>23</cp:revision>
  <dcterms:created xsi:type="dcterms:W3CDTF">2011-04-28T17:37:28Z</dcterms:created>
  <dcterms:modified xsi:type="dcterms:W3CDTF">2013-11-05T07:51:44Z</dcterms:modified>
</cp:coreProperties>
</file>