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4"/>
  </p:notesMasterIdLst>
  <p:sldIdLst>
    <p:sldId id="258" r:id="rId2"/>
    <p:sldId id="257" r:id="rId3"/>
    <p:sldId id="260" r:id="rId4"/>
    <p:sldId id="268" r:id="rId5"/>
    <p:sldId id="263" r:id="rId6"/>
    <p:sldId id="264" r:id="rId7"/>
    <p:sldId id="261" r:id="rId8"/>
    <p:sldId id="265" r:id="rId9"/>
    <p:sldId id="262" r:id="rId10"/>
    <p:sldId id="266" r:id="rId11"/>
    <p:sldId id="267" r:id="rId12"/>
    <p:sldId id="259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9DB05F2-1296-45CC-900F-12F138084B40}" type="datetimeFigureOut">
              <a:rPr lang="cs-CZ"/>
              <a:pPr>
                <a:defRPr/>
              </a:pPr>
              <a:t>5.11.2013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0B6F9C1-23DB-4487-8C14-E6061CC318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47373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89A21A1-7D0E-4462-A0D9-D67E86A4D963}" type="slidenum">
              <a:rPr lang="cs-CZ" alt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 alt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7F8BF10-42FA-47CF-A223-7A609D45E224}" type="slidenum">
              <a:rPr lang="cs-CZ" alt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 alt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C155192-7955-4A3E-859A-A6268F7FE56E}" type="slidenum">
              <a:rPr lang="cs-CZ" alt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 alt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9A2EC9-3DCF-41A4-908F-C0D4B8C6AD17}" type="slidenum">
              <a:rPr lang="cs-CZ" alt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cs-CZ" alt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C3CDF35C-32FE-47E9-BF0F-F20AA0631666}" type="datetimeFigureOut">
              <a:rPr lang="cs-CZ" smtClean="0"/>
              <a:pPr>
                <a:defRPr/>
              </a:pPr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C9192DD-2397-4B1E-9256-C01DDACBAB9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28090A-D101-4B91-AC1D-76183BA3D6AC}" type="datetimeFigureOut">
              <a:rPr lang="cs-CZ" smtClean="0"/>
              <a:pPr>
                <a:defRPr/>
              </a:pPr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84D418-1A98-42BA-90A6-B10088E8CE6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3FC862A-0266-40F5-A64F-0CFF2BF329E9}" type="datetimeFigureOut">
              <a:rPr lang="cs-CZ" smtClean="0"/>
              <a:pPr>
                <a:defRPr/>
              </a:pPr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CEEAB7-A17F-46B3-97BC-0B33857FAC3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3CF39F-763A-45C5-B26E-FE002D334BFF}" type="datetimeFigureOut">
              <a:rPr lang="cs-CZ" smtClean="0"/>
              <a:pPr>
                <a:defRPr/>
              </a:pPr>
              <a:t>5.11.2013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0E5A67-5371-473B-8F7F-25058C5E851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B4798D-D32D-4CC1-A4CB-B6D6E9959FDF}" type="datetimeFigureOut">
              <a:rPr lang="cs-CZ" smtClean="0"/>
              <a:pPr>
                <a:defRPr/>
              </a:pPr>
              <a:t>5.11.2013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EC5104-38C7-40C9-AF01-F03EBDD5E0A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6D30BC-D932-4C70-8709-D79940FB82F0}" type="datetimeFigureOut">
              <a:rPr lang="cs-CZ" smtClean="0"/>
              <a:pPr>
                <a:defRPr/>
              </a:pPr>
              <a:t>5.11.2013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EB2CEB-B5A0-4B1F-A53B-5B96CADFAF8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455D13-A0D4-4A0B-876D-4AE053845585}" type="datetimeFigureOut">
              <a:rPr lang="cs-CZ" smtClean="0"/>
              <a:pPr>
                <a:defRPr/>
              </a:pPr>
              <a:t>5.11.2013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84E0B1-732D-4A98-AFAE-38A28F9F685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DE5152-D488-47F4-8330-D4378302A5B8}" type="datetimeFigureOut">
              <a:rPr lang="cs-CZ" smtClean="0"/>
              <a:pPr>
                <a:defRPr/>
              </a:pPr>
              <a:t>5.11.2013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4E3694-23F3-4501-B30F-BD2D4EE2BAA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B2058DA-482F-4336-837C-0E9749BAB6B8}" type="datetimeFigureOut">
              <a:rPr lang="cs-CZ" smtClean="0"/>
              <a:pPr>
                <a:defRPr/>
              </a:pPr>
              <a:t>5.11.2013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25815A-0242-4A23-AC64-578BAB1E0A2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A9FD868-B62E-45DE-ABD3-FDED4553E871}" type="datetimeFigureOut">
              <a:rPr lang="cs-CZ" smtClean="0"/>
              <a:pPr>
                <a:defRPr/>
              </a:pPr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10F1D5-8530-43C4-AC82-D44ABA14E6E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6707BF-5AE3-4F3C-BEB8-D239A994B742}" type="datetimeFigureOut">
              <a:rPr lang="cs-CZ" smtClean="0"/>
              <a:pPr>
                <a:defRPr/>
              </a:pPr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70278B-8C05-4FC9-ABDE-E5741A41FB1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10FE18C-F195-4C49-B0B9-CF6D50689E2A}" type="datetimeFigureOut">
              <a:rPr lang="cs-CZ" smtClean="0"/>
              <a:pPr>
                <a:defRPr/>
              </a:pPr>
              <a:t>5.11.2013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03E3D30-D6D9-4FFF-8969-91A88944321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translate.google.cz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translate.google.cz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translate.google.cz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7810970"/>
              </p:ext>
            </p:extLst>
          </p:nvPr>
        </p:nvGraphicFramePr>
        <p:xfrm>
          <a:off x="614363" y="2816225"/>
          <a:ext cx="8137525" cy="2692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9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Mgr.David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Rohusch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VY_32_INOVACE_03C_11 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_Free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time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Slovní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zásoba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22/8/2013</a:t>
                      </a:r>
                    </a:p>
                  </a:txBody>
                  <a:tcPr marL="91447" marR="91447" marT="45712" marB="45712" anchor="ctr"/>
                </a:tc>
              </a:tr>
            </a:tbl>
          </a:graphicData>
        </a:graphic>
      </p:graphicFrame>
      <p:pic>
        <p:nvPicPr>
          <p:cNvPr id="3097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5"/>
            <a:ext cx="8229600" cy="3993307"/>
          </a:xfrm>
        </p:spPr>
        <p:txBody>
          <a:bodyPr>
            <a:normAutofit/>
          </a:bodyPr>
          <a:lstStyle/>
          <a:p>
            <a:pPr marL="0" indent="0">
              <a:buFont typeface="Arial" charset="0"/>
              <a:buNone/>
            </a:pPr>
            <a:r>
              <a:rPr lang="cs-CZ" altLang="cs-CZ" sz="1400" dirty="0" smtClean="0">
                <a:solidFill>
                  <a:schemeClr val="tx1"/>
                </a:solidFill>
                <a:latin typeface="Calibri" pitchFamily="34" charset="0"/>
              </a:rPr>
              <a:t>Materiál </a:t>
            </a:r>
            <a:r>
              <a:rPr lang="cs-CZ" altLang="cs-CZ" sz="1400" dirty="0">
                <a:solidFill>
                  <a:schemeClr val="tx1"/>
                </a:solidFill>
                <a:latin typeface="Calibri" pitchFamily="34" charset="0"/>
              </a:rPr>
              <a:t>je určen pro žáky úrovně A2,B1. Časově je koncipován na jednu </a:t>
            </a:r>
            <a:r>
              <a:rPr lang="cs-CZ" altLang="cs-CZ" sz="14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1400" dirty="0">
                <a:solidFill>
                  <a:schemeClr val="tx1"/>
                </a:solidFill>
                <a:latin typeface="Calibri" pitchFamily="34" charset="0"/>
              </a:rPr>
              <a:t>vyučovací </a:t>
            </a:r>
            <a:r>
              <a:rPr lang="cs-CZ" altLang="cs-CZ" sz="1400" dirty="0" smtClean="0">
                <a:solidFill>
                  <a:schemeClr val="tx1"/>
                </a:solidFill>
                <a:latin typeface="Calibri" pitchFamily="34" charset="0"/>
              </a:rPr>
              <a:t>hodinu.</a:t>
            </a:r>
            <a:endParaRPr lang="cs-CZ" altLang="cs-CZ" sz="14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cs-CZ" altLang="cs-CZ" sz="1400" dirty="0">
                <a:solidFill>
                  <a:schemeClr val="tx1"/>
                </a:solidFill>
                <a:latin typeface="Calibri" pitchFamily="34" charset="0"/>
              </a:rPr>
              <a:t>Cílem této prezentace je připravit žáka na všeobecné téma k ústní maturitní zkoušce z AJ: “</a:t>
            </a:r>
            <a:r>
              <a:rPr lang="cs-CZ" altLang="cs-CZ" sz="1400" dirty="0" smtClean="0">
                <a:solidFill>
                  <a:schemeClr val="tx1"/>
                </a:solidFill>
                <a:latin typeface="Calibri" pitchFamily="34" charset="0"/>
              </a:rPr>
              <a:t>Free </a:t>
            </a:r>
            <a:r>
              <a:rPr lang="cs-CZ" altLang="cs-CZ" sz="1400" dirty="0" err="1" smtClean="0">
                <a:solidFill>
                  <a:schemeClr val="tx1"/>
                </a:solidFill>
                <a:latin typeface="Calibri" pitchFamily="34" charset="0"/>
              </a:rPr>
              <a:t>time</a:t>
            </a:r>
            <a:r>
              <a:rPr lang="cs-CZ" altLang="cs-CZ" sz="1400" dirty="0" smtClean="0">
                <a:solidFill>
                  <a:schemeClr val="tx1"/>
                </a:solidFill>
                <a:latin typeface="Calibri" pitchFamily="34" charset="0"/>
              </a:rPr>
              <a:t>“.</a:t>
            </a:r>
            <a:endParaRPr lang="cs-CZ" altLang="cs-CZ" sz="14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cs-CZ" altLang="cs-CZ" sz="1400" dirty="0">
                <a:solidFill>
                  <a:schemeClr val="tx1"/>
                </a:solidFill>
                <a:latin typeface="Calibri" pitchFamily="34" charset="0"/>
              </a:rPr>
              <a:t>Žák bude schopen komunikovat na dané téma (odpovídat na otázky, vést rozhovor, popisovat obrázky) za použití vhodné slovní zásoby a větných vazeb.</a:t>
            </a:r>
          </a:p>
          <a:p>
            <a:pPr marL="0" indent="0">
              <a:buFont typeface="Arial" charset="0"/>
              <a:buNone/>
            </a:pPr>
            <a:r>
              <a:rPr lang="cs-CZ" altLang="cs-CZ" sz="1400" dirty="0" err="1">
                <a:solidFill>
                  <a:schemeClr val="tx1"/>
                </a:solidFill>
                <a:latin typeface="Calibri" pitchFamily="34" charset="0"/>
              </a:rPr>
              <a:t>Slide</a:t>
            </a:r>
            <a:r>
              <a:rPr lang="cs-CZ" altLang="cs-CZ" sz="14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1400" dirty="0" smtClean="0">
                <a:solidFill>
                  <a:schemeClr val="tx1"/>
                </a:solidFill>
                <a:latin typeface="Calibri" pitchFamily="34" charset="0"/>
              </a:rPr>
              <a:t>3,5,7,9: </a:t>
            </a:r>
            <a:r>
              <a:rPr lang="cs-CZ" altLang="cs-CZ" sz="1400" dirty="0">
                <a:solidFill>
                  <a:schemeClr val="tx1"/>
                </a:solidFill>
                <a:latin typeface="Calibri" pitchFamily="34" charset="0"/>
              </a:rPr>
              <a:t>Žáci si procvičují slovní </a:t>
            </a:r>
            <a:r>
              <a:rPr lang="cs-CZ" altLang="cs-CZ" sz="1400" dirty="0" smtClean="0">
                <a:solidFill>
                  <a:schemeClr val="tx1"/>
                </a:solidFill>
                <a:latin typeface="Calibri" pitchFamily="34" charset="0"/>
              </a:rPr>
              <a:t>zásobu. </a:t>
            </a:r>
            <a:r>
              <a:rPr lang="cs-CZ" altLang="cs-CZ" sz="1400" dirty="0">
                <a:solidFill>
                  <a:schemeClr val="tx1"/>
                </a:solidFill>
                <a:latin typeface="Calibri" pitchFamily="34" charset="0"/>
              </a:rPr>
              <a:t>Podle pokynů v prezentaci </a:t>
            </a:r>
            <a:r>
              <a:rPr lang="cs-CZ" altLang="cs-CZ" sz="1400" dirty="0" smtClean="0">
                <a:solidFill>
                  <a:schemeClr val="tx1"/>
                </a:solidFill>
                <a:latin typeface="Calibri" pitchFamily="34" charset="0"/>
              </a:rPr>
              <a:t> pracují </a:t>
            </a:r>
            <a:r>
              <a:rPr lang="cs-CZ" altLang="cs-CZ" sz="1400" dirty="0">
                <a:solidFill>
                  <a:schemeClr val="tx1"/>
                </a:solidFill>
                <a:latin typeface="Calibri" pitchFamily="34" charset="0"/>
              </a:rPr>
              <a:t>s digitálním perem / fixem, zapisují odpovědi na interaktivní tabuli a </a:t>
            </a:r>
            <a:r>
              <a:rPr lang="cs-CZ" altLang="cs-CZ" sz="1400" dirty="0" smtClean="0">
                <a:solidFill>
                  <a:schemeClr val="tx1"/>
                </a:solidFill>
                <a:latin typeface="Calibri" pitchFamily="34" charset="0"/>
              </a:rPr>
              <a:t>poté </a:t>
            </a:r>
            <a:r>
              <a:rPr lang="cs-CZ" altLang="cs-CZ" sz="1400" dirty="0">
                <a:solidFill>
                  <a:schemeClr val="tx1"/>
                </a:solidFill>
                <a:latin typeface="Calibri" pitchFamily="34" charset="0"/>
              </a:rPr>
              <a:t>je kontrolují se správným řešením. Neznámou slovní zásobu si zapisují </a:t>
            </a:r>
            <a:r>
              <a:rPr lang="cs-CZ" altLang="cs-CZ" sz="1400" dirty="0" smtClean="0">
                <a:solidFill>
                  <a:schemeClr val="tx1"/>
                </a:solidFill>
                <a:latin typeface="Calibri" pitchFamily="34" charset="0"/>
              </a:rPr>
              <a:t>do sešitů. V případě potřeby vyhledávají slovní zásobu v online slovníku.</a:t>
            </a:r>
            <a:endParaRPr lang="cs-CZ" altLang="cs-CZ" sz="14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cs-CZ" altLang="cs-CZ" sz="1400" dirty="0" err="1">
                <a:solidFill>
                  <a:schemeClr val="tx1"/>
                </a:solidFill>
                <a:latin typeface="Calibri" pitchFamily="34" charset="0"/>
              </a:rPr>
              <a:t>Slide</a:t>
            </a:r>
            <a:r>
              <a:rPr lang="cs-CZ" altLang="cs-CZ" sz="14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1400" dirty="0" smtClean="0">
                <a:solidFill>
                  <a:schemeClr val="tx1"/>
                </a:solidFill>
                <a:latin typeface="Calibri" pitchFamily="34" charset="0"/>
              </a:rPr>
              <a:t>11: Studenti pracují ve dvojicích a odpovídají na otázky jako v ústní části maturity Task1. </a:t>
            </a:r>
          </a:p>
          <a:p>
            <a:pPr marL="0" indent="0">
              <a:buFont typeface="Arial" charset="0"/>
              <a:buNone/>
            </a:pPr>
            <a:endParaRPr lang="cs-CZ" altLang="cs-CZ" sz="14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endParaRPr lang="cs-CZ" altLang="cs-CZ" sz="14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Materiál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je určen k interaktivní výuce. </a:t>
            </a:r>
          </a:p>
          <a:p>
            <a:pPr marL="0" indent="0">
              <a:buFont typeface="Arial" charset="0"/>
              <a:buNone/>
            </a:pPr>
            <a:endParaRPr lang="cs-CZ" altLang="cs-CZ" sz="14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5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8490" y="404664"/>
            <a:ext cx="7756263" cy="1368152"/>
          </a:xfrm>
        </p:spPr>
        <p:txBody>
          <a:bodyPr/>
          <a:lstStyle/>
          <a:p>
            <a:r>
              <a:rPr lang="cs-CZ" dirty="0" smtClean="0"/>
              <a:t>ART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060848"/>
            <a:ext cx="8280920" cy="4680520"/>
          </a:xfrm>
        </p:spPr>
        <p:txBody>
          <a:bodyPr>
            <a:normAutofit/>
          </a:bodyPr>
          <a:lstStyle/>
          <a:p>
            <a:r>
              <a:rPr lang="cs-CZ" b="1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Divide</a:t>
            </a:r>
            <a:r>
              <a:rPr lang="cs-CZ" b="1" u="sng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b="1" u="sng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words</a:t>
            </a:r>
            <a:r>
              <a:rPr lang="cs-CZ" b="1" u="sng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into</a:t>
            </a:r>
            <a:r>
              <a:rPr lang="cs-CZ" b="1" u="sng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groups</a:t>
            </a:r>
            <a:r>
              <a:rPr lang="cs-CZ" b="1" u="sng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b="1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</a:t>
            </a:r>
            <a:r>
              <a:rPr lang="cs-CZ" b="1" u="sng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needed</a:t>
            </a:r>
            <a:r>
              <a:rPr lang="cs-CZ" b="1" u="sng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use</a:t>
            </a:r>
            <a:r>
              <a:rPr lang="cs-CZ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	</a:t>
            </a:r>
          </a:p>
          <a:p>
            <a:r>
              <a:rPr lang="cs-CZ" sz="2000" i="1" dirty="0" err="1" smtClean="0">
                <a:solidFill>
                  <a:schemeClr val="tx1"/>
                </a:solidFill>
              </a:rPr>
              <a:t>Conductor</a:t>
            </a:r>
            <a:r>
              <a:rPr lang="cs-CZ" sz="2000" i="1" dirty="0" smtClean="0">
                <a:solidFill>
                  <a:schemeClr val="tx1"/>
                </a:solidFill>
              </a:rPr>
              <a:t>, </a:t>
            </a:r>
            <a:r>
              <a:rPr lang="cs-CZ" sz="2000" i="1" dirty="0" err="1" smtClean="0">
                <a:solidFill>
                  <a:schemeClr val="tx1"/>
                </a:solidFill>
              </a:rPr>
              <a:t>lyrics</a:t>
            </a:r>
            <a:r>
              <a:rPr lang="cs-CZ" sz="2000" i="1" dirty="0" smtClean="0">
                <a:solidFill>
                  <a:schemeClr val="tx1"/>
                </a:solidFill>
              </a:rPr>
              <a:t>, plot, </a:t>
            </a:r>
            <a:r>
              <a:rPr lang="cs-CZ" sz="2000" i="1" dirty="0" err="1" smtClean="0">
                <a:solidFill>
                  <a:schemeClr val="tx1"/>
                </a:solidFill>
              </a:rPr>
              <a:t>rehearsal</a:t>
            </a:r>
            <a:r>
              <a:rPr lang="cs-CZ" sz="2000" i="1" dirty="0" smtClean="0">
                <a:solidFill>
                  <a:schemeClr val="tx1"/>
                </a:solidFill>
              </a:rPr>
              <a:t>, </a:t>
            </a:r>
            <a:r>
              <a:rPr lang="cs-CZ" sz="2000" i="1" dirty="0" err="1" smtClean="0">
                <a:solidFill>
                  <a:schemeClr val="tx1"/>
                </a:solidFill>
              </a:rPr>
              <a:t>strings</a:t>
            </a:r>
            <a:r>
              <a:rPr lang="cs-CZ" sz="2000" i="1" dirty="0" smtClean="0">
                <a:solidFill>
                  <a:schemeClr val="tx1"/>
                </a:solidFill>
              </a:rPr>
              <a:t>, </a:t>
            </a:r>
            <a:r>
              <a:rPr lang="cs-CZ" sz="2000" i="1" dirty="0" err="1" smtClean="0">
                <a:solidFill>
                  <a:schemeClr val="tx1"/>
                </a:solidFill>
              </a:rPr>
              <a:t>canvas</a:t>
            </a:r>
            <a:r>
              <a:rPr lang="cs-CZ" sz="2000" i="1" dirty="0" smtClean="0">
                <a:solidFill>
                  <a:schemeClr val="tx1"/>
                </a:solidFill>
              </a:rPr>
              <a:t>, </a:t>
            </a:r>
            <a:r>
              <a:rPr lang="cs-CZ" sz="2000" i="1" dirty="0" err="1" smtClean="0">
                <a:solidFill>
                  <a:schemeClr val="tx1"/>
                </a:solidFill>
              </a:rPr>
              <a:t>easel</a:t>
            </a:r>
            <a:r>
              <a:rPr lang="cs-CZ" sz="2000" i="1" dirty="0" smtClean="0">
                <a:solidFill>
                  <a:schemeClr val="tx1"/>
                </a:solidFill>
              </a:rPr>
              <a:t>, </a:t>
            </a:r>
            <a:r>
              <a:rPr lang="cs-CZ" sz="2000" i="1" dirty="0" err="1" smtClean="0">
                <a:solidFill>
                  <a:schemeClr val="tx1"/>
                </a:solidFill>
              </a:rPr>
              <a:t>stage</a:t>
            </a:r>
            <a:r>
              <a:rPr lang="cs-CZ" sz="2000" i="1" dirty="0" smtClean="0">
                <a:solidFill>
                  <a:schemeClr val="tx1"/>
                </a:solidFill>
              </a:rPr>
              <a:t>, </a:t>
            </a:r>
            <a:r>
              <a:rPr lang="cs-CZ" sz="2000" i="1" dirty="0" err="1" smtClean="0">
                <a:solidFill>
                  <a:schemeClr val="tx1"/>
                </a:solidFill>
              </a:rPr>
              <a:t>applause</a:t>
            </a:r>
            <a:r>
              <a:rPr lang="cs-CZ" sz="2000" i="1" dirty="0" smtClean="0">
                <a:solidFill>
                  <a:schemeClr val="tx1"/>
                </a:solidFill>
              </a:rPr>
              <a:t>, </a:t>
            </a:r>
            <a:r>
              <a:rPr lang="cs-CZ" sz="2000" i="1" dirty="0" err="1" smtClean="0">
                <a:solidFill>
                  <a:schemeClr val="tx1"/>
                </a:solidFill>
              </a:rPr>
              <a:t>out</a:t>
            </a:r>
            <a:r>
              <a:rPr lang="cs-CZ" sz="2000" i="1" dirty="0" smtClean="0">
                <a:solidFill>
                  <a:schemeClr val="tx1"/>
                </a:solidFill>
              </a:rPr>
              <a:t> </a:t>
            </a:r>
            <a:r>
              <a:rPr lang="cs-CZ" sz="2000" i="1" dirty="0" err="1" smtClean="0">
                <a:solidFill>
                  <a:schemeClr val="tx1"/>
                </a:solidFill>
              </a:rPr>
              <a:t>of</a:t>
            </a:r>
            <a:r>
              <a:rPr lang="cs-CZ" sz="2000" i="1" dirty="0" smtClean="0">
                <a:solidFill>
                  <a:schemeClr val="tx1"/>
                </a:solidFill>
              </a:rPr>
              <a:t> </a:t>
            </a:r>
            <a:r>
              <a:rPr lang="cs-CZ" sz="2000" i="1" dirty="0" err="1" smtClean="0">
                <a:solidFill>
                  <a:schemeClr val="tx1"/>
                </a:solidFill>
              </a:rPr>
              <a:t>tune</a:t>
            </a:r>
            <a:r>
              <a:rPr lang="cs-CZ" sz="2000" i="1" dirty="0" smtClean="0">
                <a:solidFill>
                  <a:schemeClr val="tx1"/>
                </a:solidFill>
              </a:rPr>
              <a:t>, on display, extra, </a:t>
            </a:r>
            <a:r>
              <a:rPr lang="cs-CZ" sz="2000" i="1" dirty="0" err="1" smtClean="0">
                <a:solidFill>
                  <a:schemeClr val="tx1"/>
                </a:solidFill>
              </a:rPr>
              <a:t>curtain</a:t>
            </a:r>
            <a:r>
              <a:rPr lang="cs-CZ" sz="2000" i="1" dirty="0" smtClean="0">
                <a:solidFill>
                  <a:schemeClr val="tx1"/>
                </a:solidFill>
              </a:rPr>
              <a:t> call, </a:t>
            </a:r>
            <a:r>
              <a:rPr lang="cs-CZ" sz="2000" i="1" dirty="0" err="1" smtClean="0">
                <a:solidFill>
                  <a:schemeClr val="tx1"/>
                </a:solidFill>
              </a:rPr>
              <a:t>still</a:t>
            </a:r>
            <a:r>
              <a:rPr lang="cs-CZ" sz="2000" i="1" dirty="0" smtClean="0">
                <a:solidFill>
                  <a:schemeClr val="tx1"/>
                </a:solidFill>
              </a:rPr>
              <a:t> </a:t>
            </a:r>
            <a:r>
              <a:rPr lang="cs-CZ" sz="2000" i="1" dirty="0" err="1" smtClean="0">
                <a:solidFill>
                  <a:schemeClr val="tx1"/>
                </a:solidFill>
              </a:rPr>
              <a:t>lifes</a:t>
            </a:r>
            <a:r>
              <a:rPr lang="cs-CZ" sz="2000" i="1" dirty="0" smtClean="0">
                <a:solidFill>
                  <a:schemeClr val="tx1"/>
                </a:solidFill>
              </a:rPr>
              <a:t>, </a:t>
            </a:r>
            <a:r>
              <a:rPr lang="cs-CZ" sz="2000" i="1" dirty="0" err="1" smtClean="0">
                <a:solidFill>
                  <a:schemeClr val="tx1"/>
                </a:solidFill>
              </a:rPr>
              <a:t>landscapes</a:t>
            </a:r>
            <a:r>
              <a:rPr lang="cs-CZ" sz="2000" i="1" dirty="0" smtClean="0">
                <a:solidFill>
                  <a:schemeClr val="tx1"/>
                </a:solidFill>
              </a:rPr>
              <a:t>, </a:t>
            </a:r>
            <a:r>
              <a:rPr lang="cs-CZ" sz="2000" i="1" dirty="0" err="1" smtClean="0">
                <a:solidFill>
                  <a:schemeClr val="tx1"/>
                </a:solidFill>
              </a:rPr>
              <a:t>brass</a:t>
            </a:r>
            <a:r>
              <a:rPr lang="cs-CZ" sz="2000" i="1" dirty="0" smtClean="0">
                <a:solidFill>
                  <a:schemeClr val="tx1"/>
                </a:solidFill>
              </a:rPr>
              <a:t>      </a:t>
            </a:r>
          </a:p>
          <a:p>
            <a:endParaRPr lang="cs-CZ" i="1" dirty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4178824"/>
              </p:ext>
            </p:extLst>
          </p:nvPr>
        </p:nvGraphicFramePr>
        <p:xfrm>
          <a:off x="1403648" y="3356992"/>
          <a:ext cx="6264696" cy="27723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2088232"/>
                <a:gridCol w="2088232"/>
              </a:tblGrid>
              <a:tr h="396044">
                <a:tc>
                  <a:txBody>
                    <a:bodyPr/>
                    <a:lstStyle/>
                    <a:p>
                      <a:r>
                        <a:rPr lang="cs-CZ" dirty="0" smtClean="0"/>
                        <a:t>Music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Painting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Theatre</a:t>
                      </a:r>
                      <a:endParaRPr lang="cs-CZ" dirty="0"/>
                    </a:p>
                  </a:txBody>
                  <a:tcPr/>
                </a:tc>
              </a:tr>
              <a:tr h="39604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604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604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604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604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9604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Zkosené hrany 6"/>
          <p:cNvSpPr/>
          <p:nvPr/>
        </p:nvSpPr>
        <p:spPr>
          <a:xfrm>
            <a:off x="7236296" y="1835696"/>
            <a:ext cx="1512168" cy="57606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>
                <a:solidFill>
                  <a:srgbClr val="FFFF00"/>
                </a:solidFill>
                <a:hlinkClick r:id="rId3"/>
              </a:rPr>
              <a:t>D</a:t>
            </a:r>
            <a:r>
              <a:rPr lang="cs-CZ" dirty="0" err="1" smtClean="0">
                <a:solidFill>
                  <a:srgbClr val="FFFF00"/>
                </a:solidFill>
                <a:hlinkClick r:id="rId3"/>
              </a:rPr>
              <a:t>ictionary</a:t>
            </a:r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9" y="2248347"/>
            <a:ext cx="8640960" cy="3877815"/>
          </a:xfrm>
        </p:spPr>
        <p:txBody>
          <a:bodyPr/>
          <a:lstStyle/>
          <a:p>
            <a:pPr lvl="0">
              <a:buClr>
                <a:srgbClr val="873624"/>
              </a:buClr>
            </a:pPr>
            <a:r>
              <a:rPr lang="cs-CZ" b="1" u="sng" dirty="0" err="1">
                <a:solidFill>
                  <a:srgbClr val="972109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Divide</a:t>
            </a:r>
            <a:r>
              <a:rPr lang="cs-CZ" b="1" u="sng" dirty="0">
                <a:solidFill>
                  <a:srgbClr val="972109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u="sng" dirty="0" err="1">
                <a:solidFill>
                  <a:srgbClr val="972109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b="1" u="sng" dirty="0">
                <a:solidFill>
                  <a:srgbClr val="972109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u="sng" dirty="0" err="1">
                <a:solidFill>
                  <a:srgbClr val="972109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words</a:t>
            </a:r>
            <a:r>
              <a:rPr lang="cs-CZ" b="1" u="sng" dirty="0">
                <a:solidFill>
                  <a:srgbClr val="972109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u="sng" dirty="0" err="1">
                <a:solidFill>
                  <a:srgbClr val="972109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into</a:t>
            </a:r>
            <a:r>
              <a:rPr lang="cs-CZ" b="1" u="sng" dirty="0">
                <a:solidFill>
                  <a:srgbClr val="972109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u="sng" dirty="0" err="1" smtClean="0">
                <a:solidFill>
                  <a:srgbClr val="972109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groups</a:t>
            </a:r>
            <a:r>
              <a:rPr lang="cs-CZ" dirty="0">
                <a:solidFill>
                  <a:srgbClr val="972109">
                    <a:lumMod val="60000"/>
                    <a:lumOff val="40000"/>
                  </a:srgbClr>
                </a:solidFill>
              </a:rPr>
              <a:t>	</a:t>
            </a:r>
          </a:p>
          <a:p>
            <a:pPr lvl="0">
              <a:buClr>
                <a:srgbClr val="873624"/>
              </a:buClr>
            </a:pPr>
            <a:r>
              <a:rPr lang="cs-CZ" sz="2000" i="1" dirty="0" err="1">
                <a:solidFill>
                  <a:prstClr val="black"/>
                </a:solidFill>
              </a:rPr>
              <a:t>Conductor</a:t>
            </a:r>
            <a:r>
              <a:rPr lang="cs-CZ" sz="2000" i="1" dirty="0">
                <a:solidFill>
                  <a:prstClr val="black"/>
                </a:solidFill>
              </a:rPr>
              <a:t>, </a:t>
            </a:r>
            <a:r>
              <a:rPr lang="cs-CZ" sz="2000" i="1" dirty="0" err="1">
                <a:solidFill>
                  <a:prstClr val="black"/>
                </a:solidFill>
              </a:rPr>
              <a:t>lyrics</a:t>
            </a:r>
            <a:r>
              <a:rPr lang="cs-CZ" sz="2000" i="1" dirty="0">
                <a:solidFill>
                  <a:prstClr val="black"/>
                </a:solidFill>
              </a:rPr>
              <a:t>, plot, </a:t>
            </a:r>
            <a:r>
              <a:rPr lang="cs-CZ" sz="2000" i="1" dirty="0" err="1">
                <a:solidFill>
                  <a:prstClr val="black"/>
                </a:solidFill>
              </a:rPr>
              <a:t>rehearsal</a:t>
            </a:r>
            <a:r>
              <a:rPr lang="cs-CZ" sz="2000" i="1" dirty="0">
                <a:solidFill>
                  <a:prstClr val="black"/>
                </a:solidFill>
              </a:rPr>
              <a:t>, </a:t>
            </a:r>
            <a:r>
              <a:rPr lang="cs-CZ" sz="2000" i="1" dirty="0" err="1">
                <a:solidFill>
                  <a:prstClr val="black"/>
                </a:solidFill>
              </a:rPr>
              <a:t>strings</a:t>
            </a:r>
            <a:r>
              <a:rPr lang="cs-CZ" sz="2000" i="1" dirty="0">
                <a:solidFill>
                  <a:prstClr val="black"/>
                </a:solidFill>
              </a:rPr>
              <a:t>, </a:t>
            </a:r>
            <a:r>
              <a:rPr lang="cs-CZ" sz="2000" i="1" dirty="0" err="1">
                <a:solidFill>
                  <a:prstClr val="black"/>
                </a:solidFill>
              </a:rPr>
              <a:t>canvas</a:t>
            </a:r>
            <a:r>
              <a:rPr lang="cs-CZ" sz="2000" i="1" dirty="0">
                <a:solidFill>
                  <a:prstClr val="black"/>
                </a:solidFill>
              </a:rPr>
              <a:t>, </a:t>
            </a:r>
            <a:r>
              <a:rPr lang="cs-CZ" sz="2000" i="1" dirty="0" err="1">
                <a:solidFill>
                  <a:prstClr val="black"/>
                </a:solidFill>
              </a:rPr>
              <a:t>easel</a:t>
            </a:r>
            <a:r>
              <a:rPr lang="cs-CZ" sz="2000" i="1" dirty="0">
                <a:solidFill>
                  <a:prstClr val="black"/>
                </a:solidFill>
              </a:rPr>
              <a:t>, </a:t>
            </a:r>
            <a:r>
              <a:rPr lang="cs-CZ" sz="2000" i="1" dirty="0" err="1">
                <a:solidFill>
                  <a:prstClr val="black"/>
                </a:solidFill>
              </a:rPr>
              <a:t>stage</a:t>
            </a:r>
            <a:r>
              <a:rPr lang="cs-CZ" sz="2000" i="1" dirty="0">
                <a:solidFill>
                  <a:prstClr val="black"/>
                </a:solidFill>
              </a:rPr>
              <a:t>, </a:t>
            </a:r>
            <a:r>
              <a:rPr lang="cs-CZ" sz="2000" i="1" dirty="0" err="1">
                <a:solidFill>
                  <a:prstClr val="black"/>
                </a:solidFill>
              </a:rPr>
              <a:t>applause</a:t>
            </a:r>
            <a:r>
              <a:rPr lang="cs-CZ" sz="2000" i="1" dirty="0">
                <a:solidFill>
                  <a:prstClr val="black"/>
                </a:solidFill>
              </a:rPr>
              <a:t>, </a:t>
            </a:r>
            <a:r>
              <a:rPr lang="cs-CZ" sz="2000" i="1" dirty="0" err="1">
                <a:solidFill>
                  <a:prstClr val="black"/>
                </a:solidFill>
              </a:rPr>
              <a:t>out</a:t>
            </a:r>
            <a:r>
              <a:rPr lang="cs-CZ" sz="2000" i="1" dirty="0">
                <a:solidFill>
                  <a:prstClr val="black"/>
                </a:solidFill>
              </a:rPr>
              <a:t> </a:t>
            </a:r>
            <a:r>
              <a:rPr lang="cs-CZ" sz="2000" i="1" dirty="0" err="1">
                <a:solidFill>
                  <a:prstClr val="black"/>
                </a:solidFill>
              </a:rPr>
              <a:t>of</a:t>
            </a:r>
            <a:r>
              <a:rPr lang="cs-CZ" sz="2000" i="1" dirty="0">
                <a:solidFill>
                  <a:prstClr val="black"/>
                </a:solidFill>
              </a:rPr>
              <a:t> </a:t>
            </a:r>
            <a:r>
              <a:rPr lang="cs-CZ" sz="2000" i="1" dirty="0" err="1">
                <a:solidFill>
                  <a:prstClr val="black"/>
                </a:solidFill>
              </a:rPr>
              <a:t>tune</a:t>
            </a:r>
            <a:r>
              <a:rPr lang="cs-CZ" sz="2000" i="1" dirty="0">
                <a:solidFill>
                  <a:prstClr val="black"/>
                </a:solidFill>
              </a:rPr>
              <a:t>, on display, extra, </a:t>
            </a:r>
            <a:r>
              <a:rPr lang="cs-CZ" sz="2000" i="1" dirty="0" err="1">
                <a:solidFill>
                  <a:prstClr val="black"/>
                </a:solidFill>
              </a:rPr>
              <a:t>curtain</a:t>
            </a:r>
            <a:r>
              <a:rPr lang="cs-CZ" sz="2000" i="1" dirty="0">
                <a:solidFill>
                  <a:prstClr val="black"/>
                </a:solidFill>
              </a:rPr>
              <a:t> call, </a:t>
            </a:r>
            <a:r>
              <a:rPr lang="cs-CZ" sz="2000" i="1" dirty="0" err="1">
                <a:solidFill>
                  <a:prstClr val="black"/>
                </a:solidFill>
              </a:rPr>
              <a:t>still</a:t>
            </a:r>
            <a:r>
              <a:rPr lang="cs-CZ" sz="2000" i="1" dirty="0">
                <a:solidFill>
                  <a:prstClr val="black"/>
                </a:solidFill>
              </a:rPr>
              <a:t> </a:t>
            </a:r>
            <a:r>
              <a:rPr lang="cs-CZ" sz="2000" i="1" dirty="0" err="1">
                <a:solidFill>
                  <a:prstClr val="black"/>
                </a:solidFill>
              </a:rPr>
              <a:t>lifes</a:t>
            </a:r>
            <a:r>
              <a:rPr lang="cs-CZ" sz="2000" i="1" dirty="0">
                <a:solidFill>
                  <a:prstClr val="black"/>
                </a:solidFill>
              </a:rPr>
              <a:t>, </a:t>
            </a:r>
            <a:r>
              <a:rPr lang="cs-CZ" sz="2000" i="1" dirty="0" err="1">
                <a:solidFill>
                  <a:prstClr val="black"/>
                </a:solidFill>
              </a:rPr>
              <a:t>landscapes</a:t>
            </a:r>
            <a:r>
              <a:rPr lang="cs-CZ" sz="2000" i="1" dirty="0">
                <a:solidFill>
                  <a:prstClr val="black"/>
                </a:solidFill>
              </a:rPr>
              <a:t>, </a:t>
            </a:r>
            <a:r>
              <a:rPr lang="cs-CZ" sz="2000" i="1" dirty="0" err="1">
                <a:solidFill>
                  <a:prstClr val="black"/>
                </a:solidFill>
              </a:rPr>
              <a:t>brass</a:t>
            </a:r>
            <a:r>
              <a:rPr lang="cs-CZ" sz="2000" i="1" dirty="0">
                <a:solidFill>
                  <a:prstClr val="black"/>
                </a:solidFill>
              </a:rPr>
              <a:t>      </a:t>
            </a:r>
          </a:p>
          <a:p>
            <a:pPr lvl="0">
              <a:buClr>
                <a:srgbClr val="873624"/>
              </a:buClr>
            </a:pPr>
            <a:endParaRPr lang="cs-CZ" i="1" dirty="0">
              <a:solidFill>
                <a:prstClr val="black"/>
              </a:solidFill>
            </a:endParaRPr>
          </a:p>
          <a:p>
            <a:pPr lvl="0">
              <a:buClr>
                <a:srgbClr val="873624"/>
              </a:buClr>
            </a:pPr>
            <a:endParaRPr lang="cs-CZ" dirty="0">
              <a:solidFill>
                <a:prstClr val="black"/>
              </a:solidFill>
            </a:endParaRP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ART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4067564"/>
              </p:ext>
            </p:extLst>
          </p:nvPr>
        </p:nvGraphicFramePr>
        <p:xfrm>
          <a:off x="1259632" y="3861048"/>
          <a:ext cx="60960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Music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Painting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Theatre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Conductor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canvas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plot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lyrics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easel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rehearsal</a:t>
                      </a:r>
                      <a:r>
                        <a:rPr lang="cs-CZ" dirty="0" smtClean="0"/>
                        <a:t>,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strings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on display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Stage</a:t>
                      </a:r>
                      <a:r>
                        <a:rPr lang="cs-CZ" dirty="0" smtClean="0"/>
                        <a:t>,</a:t>
                      </a:r>
                      <a:r>
                        <a:rPr lang="cs-CZ" sz="1800" i="1" dirty="0" smtClean="0">
                          <a:solidFill>
                            <a:prstClr val="black"/>
                          </a:solidFill>
                        </a:rPr>
                        <a:t> </a:t>
                      </a:r>
                      <a:r>
                        <a:rPr lang="cs-CZ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curtain</a:t>
                      </a: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call</a:t>
                      </a:r>
                      <a:endParaRPr lang="cs-CZ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out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of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tune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still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lifes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applause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brass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landscapes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extra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9927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755576" y="2132856"/>
            <a:ext cx="7745505" cy="4137322"/>
          </a:xfrm>
        </p:spPr>
        <p:txBody>
          <a:bodyPr>
            <a:normAutofit/>
          </a:bodyPr>
          <a:lstStyle/>
          <a:p>
            <a:r>
              <a:rPr lang="cs-CZ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Complete</a:t>
            </a:r>
            <a:r>
              <a:rPr lang="cs-CZ" u="sng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</a:t>
            </a:r>
            <a:r>
              <a:rPr lang="cs-CZ" u="sng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u="sng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person</a:t>
            </a:r>
          </a:p>
          <a:p>
            <a:r>
              <a:rPr lang="cs-CZ" sz="2000" dirty="0" smtClean="0"/>
              <a:t>Piano -		organ -			</a:t>
            </a:r>
            <a:r>
              <a:rPr lang="cs-CZ" sz="2000" dirty="0" err="1" smtClean="0"/>
              <a:t>drums</a:t>
            </a:r>
            <a:r>
              <a:rPr lang="cs-CZ" sz="2000" dirty="0" smtClean="0"/>
              <a:t> – </a:t>
            </a:r>
          </a:p>
          <a:p>
            <a:r>
              <a:rPr lang="cs-CZ" sz="2000" dirty="0" smtClean="0"/>
              <a:t>Trumpet - 		</a:t>
            </a:r>
            <a:r>
              <a:rPr lang="cs-CZ" sz="2000" dirty="0" err="1" smtClean="0"/>
              <a:t>harp</a:t>
            </a:r>
            <a:r>
              <a:rPr lang="cs-CZ" sz="2000" dirty="0" smtClean="0"/>
              <a:t> - 			</a:t>
            </a:r>
            <a:r>
              <a:rPr lang="cs-CZ" sz="2000" dirty="0" err="1" smtClean="0"/>
              <a:t>flute</a:t>
            </a:r>
            <a:r>
              <a:rPr lang="cs-CZ" sz="2000" dirty="0" smtClean="0"/>
              <a:t> –</a:t>
            </a:r>
          </a:p>
          <a:p>
            <a:r>
              <a:rPr lang="cs-CZ" sz="2000" dirty="0" err="1" smtClean="0"/>
              <a:t>Sculpture</a:t>
            </a:r>
            <a:r>
              <a:rPr lang="cs-CZ" sz="2000" dirty="0" smtClean="0"/>
              <a:t> -		novel -			</a:t>
            </a:r>
            <a:r>
              <a:rPr lang="cs-CZ" sz="2000" dirty="0" err="1" smtClean="0"/>
              <a:t>comedy</a:t>
            </a:r>
            <a:r>
              <a:rPr lang="cs-CZ" sz="2000" dirty="0" smtClean="0"/>
              <a:t> –</a:t>
            </a:r>
          </a:p>
          <a:p>
            <a:r>
              <a:rPr lang="cs-CZ" u="sng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Fill in </a:t>
            </a:r>
            <a:r>
              <a:rPr lang="cs-CZ" sz="2000" u="sng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chorus, gig, </a:t>
            </a:r>
            <a:r>
              <a:rPr lang="cs-CZ" sz="2000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venues</a:t>
            </a:r>
            <a:r>
              <a:rPr lang="cs-CZ" sz="2000" u="sng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000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lyrics</a:t>
            </a:r>
            <a:r>
              <a:rPr lang="cs-CZ" sz="2000" u="sng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sz="2000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sound</a:t>
            </a:r>
            <a:r>
              <a:rPr lang="cs-CZ" sz="2000" u="sng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tour, </a:t>
            </a:r>
            <a:r>
              <a:rPr lang="cs-CZ" sz="2000" u="sng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verses</a:t>
            </a:r>
            <a:r>
              <a:rPr lang="cs-CZ" sz="2000" u="sng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just"/>
            <a:r>
              <a:rPr lang="cs-CZ" sz="2000" dirty="0" smtClean="0">
                <a:solidFill>
                  <a:schemeClr val="tx1"/>
                </a:solidFill>
              </a:rPr>
              <a:t>My </a:t>
            </a:r>
            <a:r>
              <a:rPr lang="cs-CZ" sz="2000" dirty="0" err="1" smtClean="0">
                <a:solidFill>
                  <a:schemeClr val="tx1"/>
                </a:solidFill>
              </a:rPr>
              <a:t>favourite</a:t>
            </a:r>
            <a:r>
              <a:rPr lang="cs-CZ" sz="2000" dirty="0" smtClean="0">
                <a:solidFill>
                  <a:schemeClr val="tx1"/>
                </a:solidFill>
              </a:rPr>
              <a:t> band </a:t>
            </a:r>
            <a:r>
              <a:rPr lang="cs-CZ" sz="2000" dirty="0" err="1" smtClean="0">
                <a:solidFill>
                  <a:schemeClr val="tx1"/>
                </a:solidFill>
              </a:rPr>
              <a:t>is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going</a:t>
            </a:r>
            <a:r>
              <a:rPr lang="cs-CZ" sz="2000" dirty="0" smtClean="0">
                <a:solidFill>
                  <a:schemeClr val="tx1"/>
                </a:solidFill>
              </a:rPr>
              <a:t> on a………..</a:t>
            </a:r>
            <a:r>
              <a:rPr lang="cs-CZ" sz="2000" dirty="0" err="1" smtClean="0">
                <a:solidFill>
                  <a:schemeClr val="tx1"/>
                </a:solidFill>
              </a:rPr>
              <a:t>this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March.They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should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be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playing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at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different</a:t>
            </a:r>
            <a:r>
              <a:rPr lang="cs-CZ" sz="2000" dirty="0" smtClean="0">
                <a:solidFill>
                  <a:schemeClr val="tx1"/>
                </a:solidFill>
              </a:rPr>
              <a:t> ……..</a:t>
            </a:r>
            <a:r>
              <a:rPr lang="cs-CZ" sz="2000" dirty="0" err="1" smtClean="0">
                <a:solidFill>
                  <a:schemeClr val="tx1"/>
                </a:solidFill>
              </a:rPr>
              <a:t>all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over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the</a:t>
            </a:r>
            <a:r>
              <a:rPr lang="cs-CZ" sz="2000" dirty="0" smtClean="0">
                <a:solidFill>
                  <a:schemeClr val="tx1"/>
                </a:solidFill>
              </a:rPr>
              <a:t> country. I </a:t>
            </a:r>
            <a:r>
              <a:rPr lang="cs-CZ" sz="2000" dirty="0" err="1" smtClean="0">
                <a:solidFill>
                  <a:schemeClr val="tx1"/>
                </a:solidFill>
              </a:rPr>
              <a:t>wish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they</a:t>
            </a:r>
            <a:r>
              <a:rPr lang="cs-CZ" sz="2000" dirty="0" smtClean="0">
                <a:solidFill>
                  <a:schemeClr val="tx1"/>
                </a:solidFill>
              </a:rPr>
              <a:t> do a …….. </a:t>
            </a:r>
            <a:r>
              <a:rPr lang="cs-CZ" sz="2000" dirty="0" err="1">
                <a:solidFill>
                  <a:schemeClr val="tx1"/>
                </a:solidFill>
              </a:rPr>
              <a:t>s</a:t>
            </a:r>
            <a:r>
              <a:rPr lang="cs-CZ" sz="2000" dirty="0" err="1" smtClean="0">
                <a:solidFill>
                  <a:schemeClr val="tx1"/>
                </a:solidFill>
              </a:rPr>
              <a:t>omewhere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near</a:t>
            </a:r>
            <a:r>
              <a:rPr lang="cs-CZ" sz="2000" dirty="0" smtClean="0">
                <a:solidFill>
                  <a:schemeClr val="tx1"/>
                </a:solidFill>
              </a:rPr>
              <a:t>. I love </a:t>
            </a:r>
            <a:r>
              <a:rPr lang="cs-CZ" sz="2000" dirty="0" err="1" smtClean="0">
                <a:solidFill>
                  <a:schemeClr val="tx1"/>
                </a:solidFill>
              </a:rPr>
              <a:t>them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because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of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the</a:t>
            </a:r>
            <a:r>
              <a:rPr lang="cs-CZ" sz="2000" dirty="0" smtClean="0">
                <a:solidFill>
                  <a:schemeClr val="tx1"/>
                </a:solidFill>
              </a:rPr>
              <a:t>………. more </a:t>
            </a:r>
            <a:r>
              <a:rPr lang="cs-CZ" sz="2000" dirty="0" err="1" smtClean="0">
                <a:solidFill>
                  <a:schemeClr val="tx1"/>
                </a:solidFill>
              </a:rPr>
              <a:t>than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the</a:t>
            </a:r>
            <a:r>
              <a:rPr lang="cs-CZ" sz="2000" dirty="0" smtClean="0">
                <a:solidFill>
                  <a:schemeClr val="tx1"/>
                </a:solidFill>
              </a:rPr>
              <a:t>………. . </a:t>
            </a:r>
            <a:r>
              <a:rPr lang="cs-CZ" sz="2000" dirty="0" err="1" smtClean="0">
                <a:solidFill>
                  <a:schemeClr val="tx1"/>
                </a:solidFill>
              </a:rPr>
              <a:t>Sometimes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they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tend</a:t>
            </a:r>
            <a:r>
              <a:rPr lang="cs-CZ" sz="2000" dirty="0" smtClean="0">
                <a:solidFill>
                  <a:schemeClr val="tx1"/>
                </a:solidFill>
              </a:rPr>
              <a:t> to </a:t>
            </a:r>
            <a:r>
              <a:rPr lang="cs-CZ" sz="2000" dirty="0" err="1" smtClean="0">
                <a:solidFill>
                  <a:schemeClr val="tx1"/>
                </a:solidFill>
              </a:rPr>
              <a:t>sing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two</a:t>
            </a:r>
            <a:r>
              <a:rPr lang="cs-CZ" sz="2000" dirty="0" smtClean="0">
                <a:solidFill>
                  <a:schemeClr val="tx1"/>
                </a:solidFill>
              </a:rPr>
              <a:t> ……….</a:t>
            </a:r>
            <a:r>
              <a:rPr lang="cs-CZ" sz="2000" dirty="0" err="1" smtClean="0">
                <a:solidFill>
                  <a:schemeClr val="tx1"/>
                </a:solidFill>
              </a:rPr>
              <a:t>only</a:t>
            </a:r>
            <a:r>
              <a:rPr lang="cs-CZ" sz="2000" dirty="0" smtClean="0">
                <a:solidFill>
                  <a:schemeClr val="tx1"/>
                </a:solidFill>
              </a:rPr>
              <a:t> and </a:t>
            </a:r>
            <a:r>
              <a:rPr lang="cs-CZ" sz="2000" dirty="0" err="1" smtClean="0">
                <a:solidFill>
                  <a:schemeClr val="tx1"/>
                </a:solidFill>
              </a:rPr>
              <a:t>then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repeat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err="1" smtClean="0">
                <a:solidFill>
                  <a:schemeClr val="tx1"/>
                </a:solidFill>
              </a:rPr>
              <a:t>the</a:t>
            </a:r>
            <a:r>
              <a:rPr lang="cs-CZ" sz="2000" dirty="0" smtClean="0">
                <a:solidFill>
                  <a:schemeClr val="tx1"/>
                </a:solidFill>
              </a:rPr>
              <a:t> ………many </a:t>
            </a:r>
            <a:r>
              <a:rPr lang="cs-CZ" sz="2000" dirty="0" err="1" smtClean="0">
                <a:solidFill>
                  <a:schemeClr val="tx1"/>
                </a:solidFill>
              </a:rPr>
              <a:t>times</a:t>
            </a:r>
            <a:r>
              <a:rPr lang="cs-CZ" sz="2000" dirty="0" smtClean="0">
                <a:solidFill>
                  <a:schemeClr val="tx1"/>
                </a:solidFill>
              </a:rPr>
              <a:t>.</a:t>
            </a:r>
          </a:p>
          <a:p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154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Clr>
                <a:srgbClr val="873624"/>
              </a:buClr>
            </a:pPr>
            <a:r>
              <a:rPr lang="cs-CZ" u="sng" dirty="0" err="1">
                <a:solidFill>
                  <a:srgbClr val="00B050"/>
                </a:solidFill>
              </a:rPr>
              <a:t>Complete</a:t>
            </a:r>
            <a:r>
              <a:rPr lang="cs-CZ" u="sng" dirty="0">
                <a:solidFill>
                  <a:srgbClr val="00B050"/>
                </a:solidFill>
              </a:rPr>
              <a:t> </a:t>
            </a:r>
            <a:r>
              <a:rPr lang="cs-CZ" u="sng" dirty="0" err="1">
                <a:solidFill>
                  <a:srgbClr val="00B050"/>
                </a:solidFill>
              </a:rPr>
              <a:t>with</a:t>
            </a:r>
            <a:r>
              <a:rPr lang="cs-CZ" u="sng" dirty="0">
                <a:solidFill>
                  <a:srgbClr val="00B050"/>
                </a:solidFill>
              </a:rPr>
              <a:t> </a:t>
            </a:r>
            <a:r>
              <a:rPr lang="cs-CZ" u="sng" dirty="0" err="1">
                <a:solidFill>
                  <a:srgbClr val="00B050"/>
                </a:solidFill>
              </a:rPr>
              <a:t>the</a:t>
            </a:r>
            <a:r>
              <a:rPr lang="cs-CZ" u="sng" dirty="0">
                <a:solidFill>
                  <a:srgbClr val="00B050"/>
                </a:solidFill>
              </a:rPr>
              <a:t> person</a:t>
            </a:r>
          </a:p>
          <a:p>
            <a:pPr lvl="0">
              <a:buClr>
                <a:srgbClr val="873624"/>
              </a:buClr>
            </a:pP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Piano </a:t>
            </a:r>
            <a:r>
              <a:rPr lang="cs-CZ" sz="2000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- </a:t>
            </a:r>
            <a:r>
              <a:rPr lang="cs-CZ" sz="2000" dirty="0" err="1" smtClean="0">
                <a:solidFill>
                  <a:srgbClr val="FF0000"/>
                </a:solidFill>
              </a:rPr>
              <a:t>pianist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	</a:t>
            </a:r>
            <a:r>
              <a:rPr lang="cs-CZ" sz="2000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organ 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-	</a:t>
            </a:r>
            <a:r>
              <a:rPr lang="cs-CZ" sz="2000" dirty="0" err="1" smtClean="0">
                <a:solidFill>
                  <a:srgbClr val="FF0000"/>
                </a:solidFill>
              </a:rPr>
              <a:t>organist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	</a:t>
            </a:r>
            <a:r>
              <a:rPr lang="cs-CZ" sz="2000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drums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 </a:t>
            </a:r>
            <a:r>
              <a:rPr lang="cs-CZ" sz="2000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– </a:t>
            </a:r>
            <a:r>
              <a:rPr lang="cs-CZ" sz="2000" dirty="0" err="1" smtClean="0">
                <a:solidFill>
                  <a:srgbClr val="FF0000"/>
                </a:solidFill>
              </a:rPr>
              <a:t>drummer</a:t>
            </a:r>
            <a:r>
              <a:rPr lang="cs-CZ" sz="2000" dirty="0" smtClean="0">
                <a:solidFill>
                  <a:srgbClr val="FF0000"/>
                </a:solidFill>
              </a:rPr>
              <a:t> </a:t>
            </a:r>
            <a:endParaRPr lang="cs-CZ" sz="2000" dirty="0">
              <a:solidFill>
                <a:srgbClr val="FF0000"/>
              </a:solidFill>
            </a:endParaRPr>
          </a:p>
          <a:p>
            <a:pPr lvl="0">
              <a:buClr>
                <a:srgbClr val="873624"/>
              </a:buClr>
            </a:pP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Trumpet - </a:t>
            </a:r>
            <a:r>
              <a:rPr lang="cs-CZ" sz="2000" dirty="0" err="1" smtClean="0">
                <a:solidFill>
                  <a:srgbClr val="FF0000"/>
                </a:solidFill>
              </a:rPr>
              <a:t>trumpeter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	</a:t>
            </a:r>
            <a:r>
              <a:rPr lang="cs-CZ" sz="2000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harp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 </a:t>
            </a:r>
            <a:r>
              <a:rPr lang="cs-CZ" sz="2000" dirty="0" smtClean="0">
                <a:solidFill>
                  <a:srgbClr val="FF0000"/>
                </a:solidFill>
              </a:rPr>
              <a:t>– </a:t>
            </a:r>
            <a:r>
              <a:rPr lang="cs-CZ" sz="2000" dirty="0" err="1" smtClean="0">
                <a:solidFill>
                  <a:srgbClr val="FF0000"/>
                </a:solidFill>
              </a:rPr>
              <a:t>harp</a:t>
            </a:r>
            <a:r>
              <a:rPr lang="cs-CZ" sz="2000" dirty="0" smtClean="0">
                <a:solidFill>
                  <a:srgbClr val="FF0000"/>
                </a:solidFill>
              </a:rPr>
              <a:t> </a:t>
            </a:r>
            <a:r>
              <a:rPr lang="cs-CZ" sz="2000" dirty="0" err="1" smtClean="0">
                <a:solidFill>
                  <a:srgbClr val="FF0000"/>
                </a:solidFill>
              </a:rPr>
              <a:t>player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	</a:t>
            </a:r>
            <a:r>
              <a:rPr lang="cs-CZ" sz="2000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flute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 </a:t>
            </a:r>
            <a:r>
              <a:rPr lang="cs-CZ" sz="2000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– </a:t>
            </a:r>
            <a:r>
              <a:rPr lang="cs-CZ" sz="2000" dirty="0" err="1">
                <a:solidFill>
                  <a:srgbClr val="FF0000"/>
                </a:solidFill>
              </a:rPr>
              <a:t>f</a:t>
            </a:r>
            <a:r>
              <a:rPr lang="cs-CZ" sz="2000" dirty="0" err="1" smtClean="0">
                <a:solidFill>
                  <a:srgbClr val="FF0000"/>
                </a:solidFill>
              </a:rPr>
              <a:t>lautist</a:t>
            </a:r>
            <a:endParaRPr lang="cs-CZ" sz="2000" dirty="0">
              <a:solidFill>
                <a:srgbClr val="FF0000"/>
              </a:solidFill>
            </a:endParaRPr>
          </a:p>
          <a:p>
            <a:pPr lvl="0">
              <a:buClr>
                <a:srgbClr val="873624"/>
              </a:buClr>
            </a:pPr>
            <a:r>
              <a:rPr lang="cs-CZ" sz="2000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Sculpture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 </a:t>
            </a:r>
            <a:r>
              <a:rPr lang="cs-CZ" sz="2000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- </a:t>
            </a:r>
            <a:r>
              <a:rPr lang="cs-CZ" sz="2000" dirty="0" err="1" smtClean="0">
                <a:solidFill>
                  <a:srgbClr val="FF0000"/>
                </a:solidFill>
              </a:rPr>
              <a:t>sculptor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	novel -	</a:t>
            </a:r>
            <a:r>
              <a:rPr lang="cs-CZ" sz="2000" dirty="0" err="1" smtClean="0">
                <a:solidFill>
                  <a:srgbClr val="FF0000"/>
                </a:solidFill>
              </a:rPr>
              <a:t>novelist</a:t>
            </a:r>
            <a:r>
              <a:rPr lang="cs-CZ" sz="2000" dirty="0" smtClean="0">
                <a:solidFill>
                  <a:srgbClr val="FF0000"/>
                </a:solidFill>
              </a:rPr>
              <a:t>	</a:t>
            </a:r>
            <a:r>
              <a:rPr lang="cs-CZ" sz="2000" dirty="0" err="1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comedy</a:t>
            </a:r>
            <a:r>
              <a:rPr lang="cs-CZ" sz="2000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 – </a:t>
            </a:r>
            <a:r>
              <a:rPr lang="cs-CZ" sz="2000" dirty="0" err="1" smtClean="0">
                <a:solidFill>
                  <a:srgbClr val="FF0000"/>
                </a:solidFill>
              </a:rPr>
              <a:t>comedian</a:t>
            </a:r>
            <a:endParaRPr lang="cs-CZ" sz="2000" dirty="0">
              <a:solidFill>
                <a:srgbClr val="FF0000"/>
              </a:solidFill>
            </a:endParaRPr>
          </a:p>
          <a:p>
            <a:pPr lvl="0">
              <a:buClr>
                <a:srgbClr val="873624"/>
              </a:buClr>
            </a:pPr>
            <a:r>
              <a:rPr lang="cs-CZ" u="sng" dirty="0">
                <a:solidFill>
                  <a:srgbClr val="00B050"/>
                </a:solidFill>
              </a:rPr>
              <a:t>Fill in </a:t>
            </a:r>
            <a:r>
              <a:rPr lang="cs-CZ" sz="2000" u="sng" dirty="0">
                <a:solidFill>
                  <a:srgbClr val="00B050"/>
                </a:solidFill>
              </a:rPr>
              <a:t>– chorus, gig, </a:t>
            </a:r>
            <a:r>
              <a:rPr lang="cs-CZ" sz="2000" u="sng" dirty="0" err="1">
                <a:solidFill>
                  <a:srgbClr val="00B050"/>
                </a:solidFill>
              </a:rPr>
              <a:t>venues</a:t>
            </a:r>
            <a:r>
              <a:rPr lang="cs-CZ" sz="2000" u="sng" dirty="0">
                <a:solidFill>
                  <a:srgbClr val="00B050"/>
                </a:solidFill>
              </a:rPr>
              <a:t>, </a:t>
            </a:r>
            <a:r>
              <a:rPr lang="cs-CZ" sz="2000" u="sng" dirty="0" err="1">
                <a:solidFill>
                  <a:srgbClr val="00B050"/>
                </a:solidFill>
              </a:rPr>
              <a:t>lyrics</a:t>
            </a:r>
            <a:r>
              <a:rPr lang="cs-CZ" sz="2000" u="sng" dirty="0">
                <a:solidFill>
                  <a:srgbClr val="00B050"/>
                </a:solidFill>
              </a:rPr>
              <a:t>, </a:t>
            </a:r>
            <a:r>
              <a:rPr lang="cs-CZ" sz="2000" u="sng" dirty="0" err="1">
                <a:solidFill>
                  <a:srgbClr val="00B050"/>
                </a:solidFill>
              </a:rPr>
              <a:t>sound</a:t>
            </a:r>
            <a:r>
              <a:rPr lang="cs-CZ" sz="2000" u="sng" dirty="0">
                <a:solidFill>
                  <a:srgbClr val="00B050"/>
                </a:solidFill>
              </a:rPr>
              <a:t>, tour, </a:t>
            </a:r>
            <a:r>
              <a:rPr lang="cs-CZ" sz="2000" u="sng" dirty="0" err="1">
                <a:solidFill>
                  <a:srgbClr val="00B050"/>
                </a:solidFill>
              </a:rPr>
              <a:t>verses</a:t>
            </a:r>
            <a:r>
              <a:rPr lang="cs-CZ" sz="2000" u="sng" dirty="0">
                <a:solidFill>
                  <a:srgbClr val="00B050"/>
                </a:solidFill>
              </a:rPr>
              <a:t> </a:t>
            </a:r>
          </a:p>
          <a:p>
            <a:pPr lvl="0" algn="just">
              <a:buClr>
                <a:srgbClr val="873624"/>
              </a:buClr>
            </a:pPr>
            <a:r>
              <a:rPr lang="cs-CZ" sz="2000" dirty="0">
                <a:solidFill>
                  <a:prstClr val="black"/>
                </a:solidFill>
              </a:rPr>
              <a:t>My </a:t>
            </a:r>
            <a:r>
              <a:rPr lang="cs-CZ" sz="2000" dirty="0" err="1">
                <a:solidFill>
                  <a:prstClr val="black"/>
                </a:solidFill>
              </a:rPr>
              <a:t>favourite</a:t>
            </a:r>
            <a:r>
              <a:rPr lang="cs-CZ" sz="2000" dirty="0">
                <a:solidFill>
                  <a:prstClr val="black"/>
                </a:solidFill>
              </a:rPr>
              <a:t> band </a:t>
            </a:r>
            <a:r>
              <a:rPr lang="cs-CZ" sz="2000" dirty="0" err="1">
                <a:solidFill>
                  <a:prstClr val="black"/>
                </a:solidFill>
              </a:rPr>
              <a:t>is</a:t>
            </a:r>
            <a:r>
              <a:rPr lang="cs-CZ" sz="2000" dirty="0">
                <a:solidFill>
                  <a:prstClr val="black"/>
                </a:solidFill>
              </a:rPr>
              <a:t> </a:t>
            </a:r>
            <a:r>
              <a:rPr lang="cs-CZ" sz="2000" dirty="0" err="1">
                <a:solidFill>
                  <a:prstClr val="black"/>
                </a:solidFill>
              </a:rPr>
              <a:t>going</a:t>
            </a:r>
            <a:r>
              <a:rPr lang="cs-CZ" sz="2000" dirty="0">
                <a:solidFill>
                  <a:prstClr val="black"/>
                </a:solidFill>
              </a:rPr>
              <a:t> on </a:t>
            </a:r>
            <a:r>
              <a:rPr lang="cs-CZ" sz="2000" dirty="0" smtClean="0">
                <a:solidFill>
                  <a:prstClr val="black"/>
                </a:solidFill>
              </a:rPr>
              <a:t>a </a:t>
            </a:r>
            <a:r>
              <a:rPr lang="cs-CZ" sz="2000" dirty="0" err="1" smtClean="0">
                <a:solidFill>
                  <a:srgbClr val="FF0000"/>
                </a:solidFill>
              </a:rPr>
              <a:t>tour</a:t>
            </a:r>
            <a:r>
              <a:rPr lang="cs-CZ" sz="2000" dirty="0" err="1" smtClean="0">
                <a:solidFill>
                  <a:prstClr val="black"/>
                </a:solidFill>
              </a:rPr>
              <a:t>.this</a:t>
            </a:r>
            <a:r>
              <a:rPr lang="cs-CZ" sz="2000" dirty="0" smtClean="0">
                <a:solidFill>
                  <a:prstClr val="black"/>
                </a:solidFill>
              </a:rPr>
              <a:t> </a:t>
            </a:r>
            <a:r>
              <a:rPr lang="cs-CZ" sz="2000" dirty="0" err="1">
                <a:solidFill>
                  <a:prstClr val="black"/>
                </a:solidFill>
              </a:rPr>
              <a:t>March.They</a:t>
            </a:r>
            <a:r>
              <a:rPr lang="cs-CZ" sz="2000" dirty="0">
                <a:solidFill>
                  <a:prstClr val="black"/>
                </a:solidFill>
              </a:rPr>
              <a:t> </a:t>
            </a:r>
            <a:r>
              <a:rPr lang="cs-CZ" sz="2000" dirty="0" err="1">
                <a:solidFill>
                  <a:prstClr val="black"/>
                </a:solidFill>
              </a:rPr>
              <a:t>should</a:t>
            </a:r>
            <a:r>
              <a:rPr lang="cs-CZ" sz="2000" dirty="0">
                <a:solidFill>
                  <a:prstClr val="black"/>
                </a:solidFill>
              </a:rPr>
              <a:t> </a:t>
            </a:r>
            <a:r>
              <a:rPr lang="cs-CZ" sz="2000" dirty="0" err="1">
                <a:solidFill>
                  <a:prstClr val="black"/>
                </a:solidFill>
              </a:rPr>
              <a:t>be</a:t>
            </a:r>
            <a:r>
              <a:rPr lang="cs-CZ" sz="2000" dirty="0">
                <a:solidFill>
                  <a:prstClr val="black"/>
                </a:solidFill>
              </a:rPr>
              <a:t> </a:t>
            </a:r>
            <a:r>
              <a:rPr lang="cs-CZ" sz="2000" dirty="0" err="1">
                <a:solidFill>
                  <a:prstClr val="black"/>
                </a:solidFill>
              </a:rPr>
              <a:t>playing</a:t>
            </a:r>
            <a:r>
              <a:rPr lang="cs-CZ" sz="2000" dirty="0">
                <a:solidFill>
                  <a:prstClr val="black"/>
                </a:solidFill>
              </a:rPr>
              <a:t> </a:t>
            </a:r>
            <a:r>
              <a:rPr lang="cs-CZ" sz="2000" dirty="0" err="1">
                <a:solidFill>
                  <a:prstClr val="black"/>
                </a:solidFill>
              </a:rPr>
              <a:t>at</a:t>
            </a:r>
            <a:r>
              <a:rPr lang="cs-CZ" sz="2000" dirty="0">
                <a:solidFill>
                  <a:prstClr val="black"/>
                </a:solidFill>
              </a:rPr>
              <a:t> </a:t>
            </a:r>
            <a:r>
              <a:rPr lang="cs-CZ" sz="2000" dirty="0" err="1">
                <a:solidFill>
                  <a:prstClr val="black"/>
                </a:solidFill>
              </a:rPr>
              <a:t>different</a:t>
            </a:r>
            <a:r>
              <a:rPr lang="cs-CZ" sz="2000" dirty="0">
                <a:solidFill>
                  <a:prstClr val="black"/>
                </a:solidFill>
              </a:rPr>
              <a:t> </a:t>
            </a:r>
            <a:r>
              <a:rPr lang="cs-CZ" sz="2000" dirty="0" err="1" smtClean="0">
                <a:solidFill>
                  <a:srgbClr val="FF0000"/>
                </a:solidFill>
              </a:rPr>
              <a:t>venues</a:t>
            </a:r>
            <a:r>
              <a:rPr lang="cs-CZ" sz="2000" dirty="0" smtClean="0">
                <a:solidFill>
                  <a:srgbClr val="FF0000"/>
                </a:solidFill>
              </a:rPr>
              <a:t> </a:t>
            </a:r>
            <a:r>
              <a:rPr lang="cs-CZ" sz="2000" dirty="0" err="1" smtClean="0">
                <a:solidFill>
                  <a:prstClr val="black"/>
                </a:solidFill>
              </a:rPr>
              <a:t>all</a:t>
            </a:r>
            <a:r>
              <a:rPr lang="cs-CZ" sz="2000" dirty="0" smtClean="0">
                <a:solidFill>
                  <a:prstClr val="black"/>
                </a:solidFill>
              </a:rPr>
              <a:t> </a:t>
            </a:r>
            <a:r>
              <a:rPr lang="cs-CZ" sz="2000" dirty="0" err="1">
                <a:solidFill>
                  <a:prstClr val="black"/>
                </a:solidFill>
              </a:rPr>
              <a:t>over</a:t>
            </a:r>
            <a:r>
              <a:rPr lang="cs-CZ" sz="2000" dirty="0">
                <a:solidFill>
                  <a:prstClr val="black"/>
                </a:solidFill>
              </a:rPr>
              <a:t> </a:t>
            </a:r>
            <a:r>
              <a:rPr lang="cs-CZ" sz="2000" dirty="0" err="1">
                <a:solidFill>
                  <a:prstClr val="black"/>
                </a:solidFill>
              </a:rPr>
              <a:t>the</a:t>
            </a:r>
            <a:r>
              <a:rPr lang="cs-CZ" sz="2000" dirty="0">
                <a:solidFill>
                  <a:prstClr val="black"/>
                </a:solidFill>
              </a:rPr>
              <a:t> country. I </a:t>
            </a:r>
            <a:r>
              <a:rPr lang="cs-CZ" sz="2000" dirty="0" err="1">
                <a:solidFill>
                  <a:prstClr val="black"/>
                </a:solidFill>
              </a:rPr>
              <a:t>wish</a:t>
            </a:r>
            <a:r>
              <a:rPr lang="cs-CZ" sz="2000" dirty="0">
                <a:solidFill>
                  <a:prstClr val="black"/>
                </a:solidFill>
              </a:rPr>
              <a:t> </a:t>
            </a:r>
            <a:r>
              <a:rPr lang="cs-CZ" sz="2000" dirty="0" err="1">
                <a:solidFill>
                  <a:prstClr val="black"/>
                </a:solidFill>
              </a:rPr>
              <a:t>they</a:t>
            </a:r>
            <a:r>
              <a:rPr lang="cs-CZ" sz="2000" dirty="0">
                <a:solidFill>
                  <a:prstClr val="black"/>
                </a:solidFill>
              </a:rPr>
              <a:t> do a </a:t>
            </a:r>
            <a:r>
              <a:rPr lang="cs-CZ" sz="2000" dirty="0" smtClean="0">
                <a:solidFill>
                  <a:srgbClr val="FF0000"/>
                </a:solidFill>
              </a:rPr>
              <a:t>gig</a:t>
            </a:r>
            <a:r>
              <a:rPr lang="cs-CZ" sz="2000" dirty="0" smtClean="0">
                <a:solidFill>
                  <a:prstClr val="black"/>
                </a:solidFill>
              </a:rPr>
              <a:t> </a:t>
            </a:r>
            <a:r>
              <a:rPr lang="cs-CZ" sz="2000" dirty="0" err="1">
                <a:solidFill>
                  <a:prstClr val="black"/>
                </a:solidFill>
              </a:rPr>
              <a:t>somewhere</a:t>
            </a:r>
            <a:r>
              <a:rPr lang="cs-CZ" sz="2000" dirty="0">
                <a:solidFill>
                  <a:prstClr val="black"/>
                </a:solidFill>
              </a:rPr>
              <a:t> </a:t>
            </a:r>
            <a:r>
              <a:rPr lang="cs-CZ" sz="2000" dirty="0" err="1">
                <a:solidFill>
                  <a:prstClr val="black"/>
                </a:solidFill>
              </a:rPr>
              <a:t>near</a:t>
            </a:r>
            <a:r>
              <a:rPr lang="cs-CZ" sz="2000" dirty="0">
                <a:solidFill>
                  <a:prstClr val="black"/>
                </a:solidFill>
              </a:rPr>
              <a:t>. I love </a:t>
            </a:r>
            <a:r>
              <a:rPr lang="cs-CZ" sz="2000" dirty="0" err="1">
                <a:solidFill>
                  <a:prstClr val="black"/>
                </a:solidFill>
              </a:rPr>
              <a:t>them</a:t>
            </a:r>
            <a:r>
              <a:rPr lang="cs-CZ" sz="2000" dirty="0">
                <a:solidFill>
                  <a:prstClr val="black"/>
                </a:solidFill>
              </a:rPr>
              <a:t> </a:t>
            </a:r>
            <a:r>
              <a:rPr lang="cs-CZ" sz="2000" dirty="0" err="1">
                <a:solidFill>
                  <a:prstClr val="black"/>
                </a:solidFill>
              </a:rPr>
              <a:t>because</a:t>
            </a:r>
            <a:r>
              <a:rPr lang="cs-CZ" sz="2000" dirty="0">
                <a:solidFill>
                  <a:prstClr val="black"/>
                </a:solidFill>
              </a:rPr>
              <a:t> </a:t>
            </a:r>
            <a:r>
              <a:rPr lang="cs-CZ" sz="2000" dirty="0" err="1">
                <a:solidFill>
                  <a:prstClr val="black"/>
                </a:solidFill>
              </a:rPr>
              <a:t>of</a:t>
            </a:r>
            <a:r>
              <a:rPr lang="cs-CZ" sz="2000" dirty="0">
                <a:solidFill>
                  <a:prstClr val="black"/>
                </a:solidFill>
              </a:rPr>
              <a:t> </a:t>
            </a:r>
            <a:r>
              <a:rPr lang="cs-CZ" sz="2000" dirty="0" err="1" smtClean="0">
                <a:solidFill>
                  <a:prstClr val="black"/>
                </a:solidFill>
              </a:rPr>
              <a:t>the</a:t>
            </a:r>
            <a:r>
              <a:rPr lang="cs-CZ" sz="2000" dirty="0" smtClean="0">
                <a:solidFill>
                  <a:prstClr val="black"/>
                </a:solidFill>
              </a:rPr>
              <a:t> </a:t>
            </a:r>
            <a:r>
              <a:rPr lang="cs-CZ" sz="2000" dirty="0" err="1" smtClean="0">
                <a:solidFill>
                  <a:srgbClr val="FF0000"/>
                </a:solidFill>
              </a:rPr>
              <a:t>lyrics</a:t>
            </a:r>
            <a:r>
              <a:rPr lang="cs-CZ" sz="2000" dirty="0" smtClean="0">
                <a:solidFill>
                  <a:prstClr val="black"/>
                </a:solidFill>
              </a:rPr>
              <a:t> </a:t>
            </a:r>
            <a:r>
              <a:rPr lang="cs-CZ" sz="2000" dirty="0">
                <a:solidFill>
                  <a:prstClr val="black"/>
                </a:solidFill>
              </a:rPr>
              <a:t>more </a:t>
            </a:r>
            <a:r>
              <a:rPr lang="cs-CZ" sz="2000" dirty="0" err="1">
                <a:solidFill>
                  <a:prstClr val="black"/>
                </a:solidFill>
              </a:rPr>
              <a:t>than</a:t>
            </a:r>
            <a:r>
              <a:rPr lang="cs-CZ" sz="2000" dirty="0">
                <a:solidFill>
                  <a:prstClr val="black"/>
                </a:solidFill>
              </a:rPr>
              <a:t> </a:t>
            </a:r>
            <a:r>
              <a:rPr lang="cs-CZ" sz="2000" dirty="0" err="1" smtClean="0">
                <a:solidFill>
                  <a:prstClr val="black"/>
                </a:solidFill>
              </a:rPr>
              <a:t>the</a:t>
            </a:r>
            <a:r>
              <a:rPr lang="cs-CZ" sz="2000" dirty="0" smtClean="0">
                <a:solidFill>
                  <a:prstClr val="black"/>
                </a:solidFill>
              </a:rPr>
              <a:t> </a:t>
            </a:r>
            <a:r>
              <a:rPr lang="cs-CZ" sz="2000" dirty="0" err="1" smtClean="0">
                <a:solidFill>
                  <a:srgbClr val="FF0000"/>
                </a:solidFill>
              </a:rPr>
              <a:t>sound</a:t>
            </a:r>
            <a:r>
              <a:rPr lang="cs-CZ" sz="2000" dirty="0" smtClean="0">
                <a:solidFill>
                  <a:prstClr val="black"/>
                </a:solidFill>
              </a:rPr>
              <a:t> </a:t>
            </a:r>
            <a:r>
              <a:rPr lang="cs-CZ" sz="2000" dirty="0">
                <a:solidFill>
                  <a:prstClr val="black"/>
                </a:solidFill>
              </a:rPr>
              <a:t>. </a:t>
            </a:r>
            <a:r>
              <a:rPr lang="cs-CZ" sz="2000" dirty="0" err="1">
                <a:solidFill>
                  <a:prstClr val="black"/>
                </a:solidFill>
              </a:rPr>
              <a:t>Sometimes</a:t>
            </a:r>
            <a:r>
              <a:rPr lang="cs-CZ" sz="2000" dirty="0">
                <a:solidFill>
                  <a:prstClr val="black"/>
                </a:solidFill>
              </a:rPr>
              <a:t> </a:t>
            </a:r>
            <a:r>
              <a:rPr lang="cs-CZ" sz="2000" dirty="0" err="1">
                <a:solidFill>
                  <a:prstClr val="black"/>
                </a:solidFill>
              </a:rPr>
              <a:t>they</a:t>
            </a:r>
            <a:r>
              <a:rPr lang="cs-CZ" sz="2000" dirty="0">
                <a:solidFill>
                  <a:prstClr val="black"/>
                </a:solidFill>
              </a:rPr>
              <a:t> </a:t>
            </a:r>
            <a:r>
              <a:rPr lang="cs-CZ" sz="2000" dirty="0" err="1">
                <a:solidFill>
                  <a:prstClr val="black"/>
                </a:solidFill>
              </a:rPr>
              <a:t>tend</a:t>
            </a:r>
            <a:r>
              <a:rPr lang="cs-CZ" sz="2000" dirty="0">
                <a:solidFill>
                  <a:prstClr val="black"/>
                </a:solidFill>
              </a:rPr>
              <a:t> to </a:t>
            </a:r>
            <a:r>
              <a:rPr lang="cs-CZ" sz="2000" dirty="0" err="1">
                <a:solidFill>
                  <a:prstClr val="black"/>
                </a:solidFill>
              </a:rPr>
              <a:t>sing</a:t>
            </a:r>
            <a:r>
              <a:rPr lang="cs-CZ" sz="2000" dirty="0">
                <a:solidFill>
                  <a:prstClr val="black"/>
                </a:solidFill>
              </a:rPr>
              <a:t> </a:t>
            </a:r>
            <a:r>
              <a:rPr lang="cs-CZ" sz="2000" dirty="0" err="1">
                <a:solidFill>
                  <a:prstClr val="black"/>
                </a:solidFill>
              </a:rPr>
              <a:t>two</a:t>
            </a:r>
            <a:r>
              <a:rPr lang="cs-CZ" sz="2000" dirty="0">
                <a:solidFill>
                  <a:prstClr val="black"/>
                </a:solidFill>
              </a:rPr>
              <a:t> </a:t>
            </a:r>
            <a:r>
              <a:rPr lang="cs-CZ" sz="2000" dirty="0" err="1" smtClean="0">
                <a:solidFill>
                  <a:srgbClr val="FF0000"/>
                </a:solidFill>
              </a:rPr>
              <a:t>verses</a:t>
            </a:r>
            <a:r>
              <a:rPr lang="cs-CZ" sz="2000" dirty="0" smtClean="0">
                <a:solidFill>
                  <a:srgbClr val="FF0000"/>
                </a:solidFill>
              </a:rPr>
              <a:t> </a:t>
            </a:r>
            <a:r>
              <a:rPr lang="cs-CZ" sz="2000" dirty="0" err="1" smtClean="0">
                <a:solidFill>
                  <a:prstClr val="black"/>
                </a:solidFill>
              </a:rPr>
              <a:t>only</a:t>
            </a:r>
            <a:r>
              <a:rPr lang="cs-CZ" sz="2000" dirty="0" smtClean="0">
                <a:solidFill>
                  <a:prstClr val="black"/>
                </a:solidFill>
              </a:rPr>
              <a:t> </a:t>
            </a:r>
            <a:r>
              <a:rPr lang="cs-CZ" sz="2000" dirty="0">
                <a:solidFill>
                  <a:prstClr val="black"/>
                </a:solidFill>
              </a:rPr>
              <a:t>and </a:t>
            </a:r>
            <a:r>
              <a:rPr lang="cs-CZ" sz="2000" dirty="0" err="1">
                <a:solidFill>
                  <a:prstClr val="black"/>
                </a:solidFill>
              </a:rPr>
              <a:t>then</a:t>
            </a:r>
            <a:r>
              <a:rPr lang="cs-CZ" sz="2000" dirty="0">
                <a:solidFill>
                  <a:prstClr val="black"/>
                </a:solidFill>
              </a:rPr>
              <a:t> </a:t>
            </a:r>
            <a:r>
              <a:rPr lang="cs-CZ" sz="2000" dirty="0" err="1">
                <a:solidFill>
                  <a:prstClr val="black"/>
                </a:solidFill>
              </a:rPr>
              <a:t>repeat</a:t>
            </a:r>
            <a:r>
              <a:rPr lang="cs-CZ" sz="2000" dirty="0">
                <a:solidFill>
                  <a:prstClr val="black"/>
                </a:solidFill>
              </a:rPr>
              <a:t> </a:t>
            </a:r>
            <a:r>
              <a:rPr lang="cs-CZ" sz="2000" dirty="0" err="1">
                <a:solidFill>
                  <a:prstClr val="black"/>
                </a:solidFill>
              </a:rPr>
              <a:t>the</a:t>
            </a:r>
            <a:r>
              <a:rPr lang="cs-CZ" sz="2000" dirty="0">
                <a:solidFill>
                  <a:prstClr val="black"/>
                </a:solidFill>
              </a:rPr>
              <a:t> </a:t>
            </a:r>
            <a:r>
              <a:rPr lang="cs-CZ" sz="2000" dirty="0" smtClean="0">
                <a:solidFill>
                  <a:srgbClr val="FF0000"/>
                </a:solidFill>
              </a:rPr>
              <a:t>chorus </a:t>
            </a:r>
            <a:r>
              <a:rPr lang="cs-CZ" sz="2000" dirty="0" smtClean="0">
                <a:solidFill>
                  <a:prstClr val="black"/>
                </a:solidFill>
              </a:rPr>
              <a:t>many </a:t>
            </a:r>
            <a:r>
              <a:rPr lang="cs-CZ" sz="2000" dirty="0" err="1">
                <a:solidFill>
                  <a:prstClr val="black"/>
                </a:solidFill>
              </a:rPr>
              <a:t>times</a:t>
            </a:r>
            <a:r>
              <a:rPr lang="cs-CZ" sz="2000" dirty="0">
                <a:solidFill>
                  <a:prstClr val="black"/>
                </a:solidFill>
              </a:rPr>
              <a:t>.</a:t>
            </a:r>
          </a:p>
          <a:p>
            <a:pPr lvl="0">
              <a:buClr>
                <a:srgbClr val="873624"/>
              </a:buClr>
            </a:pPr>
            <a:endParaRPr lang="cs-CZ" sz="20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8462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2248347"/>
            <a:ext cx="8784975" cy="3877815"/>
          </a:xfrm>
        </p:spPr>
        <p:txBody>
          <a:bodyPr/>
          <a:lstStyle/>
          <a:p>
            <a:r>
              <a:rPr lang="cs-CZ" u="sng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Circle</a:t>
            </a:r>
            <a:r>
              <a:rPr lang="cs-CZ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disciplines</a:t>
            </a:r>
            <a:r>
              <a:rPr lang="cs-CZ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cs-CZ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athletics</a:t>
            </a:r>
            <a:endParaRPr lang="cs-CZ" u="sng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000" dirty="0" err="1" smtClean="0"/>
              <a:t>Javelin</a:t>
            </a:r>
            <a:r>
              <a:rPr lang="cs-CZ" sz="2000" dirty="0" smtClean="0"/>
              <a:t> </a:t>
            </a:r>
            <a:r>
              <a:rPr lang="cs-CZ" sz="2000" dirty="0" err="1" smtClean="0"/>
              <a:t>throw</a:t>
            </a:r>
            <a:r>
              <a:rPr lang="cs-CZ" sz="2000" dirty="0" smtClean="0"/>
              <a:t>, pole-</a:t>
            </a:r>
            <a:r>
              <a:rPr lang="cs-CZ" sz="2000" dirty="0" err="1" smtClean="0"/>
              <a:t>vault</a:t>
            </a:r>
            <a:r>
              <a:rPr lang="cs-CZ" sz="2000" dirty="0" smtClean="0"/>
              <a:t>, </a:t>
            </a:r>
            <a:r>
              <a:rPr lang="cs-CZ" sz="2000" dirty="0" err="1" smtClean="0"/>
              <a:t>weight</a:t>
            </a:r>
            <a:r>
              <a:rPr lang="cs-CZ" sz="2000" dirty="0" smtClean="0"/>
              <a:t>-lifting, </a:t>
            </a:r>
            <a:r>
              <a:rPr lang="cs-CZ" sz="2000" dirty="0" err="1" smtClean="0"/>
              <a:t>fencing</a:t>
            </a:r>
            <a:r>
              <a:rPr lang="cs-CZ" sz="2000" dirty="0" smtClean="0"/>
              <a:t>, show jumping, </a:t>
            </a:r>
            <a:r>
              <a:rPr lang="cs-CZ" sz="2000" dirty="0" err="1" smtClean="0"/>
              <a:t>hurdles</a:t>
            </a:r>
            <a:r>
              <a:rPr lang="cs-CZ" sz="2000" dirty="0" smtClean="0"/>
              <a:t>, shot-</a:t>
            </a:r>
            <a:r>
              <a:rPr lang="cs-CZ" sz="2000" dirty="0" err="1" smtClean="0"/>
              <a:t>put</a:t>
            </a:r>
            <a:r>
              <a:rPr lang="cs-CZ" sz="2000" dirty="0" smtClean="0"/>
              <a:t>, </a:t>
            </a:r>
            <a:r>
              <a:rPr lang="cs-CZ" sz="2000" dirty="0" err="1" smtClean="0"/>
              <a:t>pentathlon</a:t>
            </a:r>
            <a:r>
              <a:rPr lang="cs-CZ" sz="2000" dirty="0" smtClean="0"/>
              <a:t>, surfing, triple </a:t>
            </a:r>
            <a:r>
              <a:rPr lang="cs-CZ" sz="2000" dirty="0" err="1" smtClean="0"/>
              <a:t>jump</a:t>
            </a:r>
            <a:r>
              <a:rPr lang="cs-CZ" sz="2000" dirty="0" smtClean="0"/>
              <a:t>, curling, </a:t>
            </a:r>
            <a:r>
              <a:rPr lang="cs-CZ" sz="2000" dirty="0" err="1" smtClean="0"/>
              <a:t>discus</a:t>
            </a:r>
            <a:r>
              <a:rPr lang="cs-CZ" sz="2000" dirty="0" smtClean="0"/>
              <a:t>, </a:t>
            </a:r>
            <a:r>
              <a:rPr lang="cs-CZ" sz="2000" dirty="0" err="1" smtClean="0"/>
              <a:t>cycling</a:t>
            </a:r>
            <a:endParaRPr lang="cs-CZ" sz="2000" dirty="0" smtClean="0"/>
          </a:p>
          <a:p>
            <a:r>
              <a:rPr lang="cs-CZ" u="sng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Which</a:t>
            </a:r>
            <a:r>
              <a:rPr lang="cs-CZ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sport </a:t>
            </a:r>
            <a:r>
              <a:rPr lang="cs-CZ" u="sng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uses</a:t>
            </a:r>
            <a:r>
              <a:rPr lang="cs-CZ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this</a:t>
            </a:r>
            <a:r>
              <a:rPr lang="cs-CZ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equipment</a:t>
            </a:r>
            <a:r>
              <a:rPr lang="cs-CZ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</a:t>
            </a:r>
            <a:r>
              <a:rPr lang="cs-CZ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places</a:t>
            </a:r>
            <a:r>
              <a:rPr lang="cs-CZ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cs-CZ" sz="2000" dirty="0" err="1" smtClean="0"/>
              <a:t>Bat</a:t>
            </a:r>
            <a:r>
              <a:rPr lang="cs-CZ" sz="2000" dirty="0" smtClean="0"/>
              <a:t>		</a:t>
            </a:r>
            <a:r>
              <a:rPr lang="cs-CZ" sz="2000" dirty="0" err="1" smtClean="0"/>
              <a:t>racquet</a:t>
            </a:r>
            <a:r>
              <a:rPr lang="cs-CZ" sz="2000" dirty="0" smtClean="0"/>
              <a:t>		club 		</a:t>
            </a:r>
            <a:r>
              <a:rPr lang="cs-CZ" sz="2000" dirty="0" err="1" smtClean="0"/>
              <a:t>stick</a:t>
            </a:r>
            <a:r>
              <a:rPr lang="cs-CZ" sz="2000" dirty="0" smtClean="0"/>
              <a:t>		</a:t>
            </a:r>
            <a:r>
              <a:rPr lang="cs-CZ" sz="2000" dirty="0" err="1" smtClean="0"/>
              <a:t>shuttlecock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 err="1" smtClean="0"/>
              <a:t>Goggles</a:t>
            </a:r>
            <a:r>
              <a:rPr lang="cs-CZ" sz="2000" dirty="0" smtClean="0"/>
              <a:t>	</a:t>
            </a:r>
            <a:r>
              <a:rPr lang="cs-CZ" sz="2000" dirty="0" err="1" smtClean="0"/>
              <a:t>arrows</a:t>
            </a:r>
            <a:r>
              <a:rPr lang="cs-CZ" sz="2000" dirty="0" smtClean="0"/>
              <a:t>		rifle		</a:t>
            </a:r>
            <a:r>
              <a:rPr lang="cs-CZ" sz="2000" dirty="0" err="1" smtClean="0"/>
              <a:t>ribbon</a:t>
            </a:r>
            <a:r>
              <a:rPr lang="cs-CZ" sz="2000" dirty="0" smtClean="0"/>
              <a:t>		</a:t>
            </a:r>
            <a:r>
              <a:rPr lang="cs-CZ" sz="2000" dirty="0" err="1" smtClean="0"/>
              <a:t>paddle</a:t>
            </a:r>
            <a:endParaRPr lang="cs-CZ" sz="2000" dirty="0" smtClean="0"/>
          </a:p>
          <a:p>
            <a:endParaRPr lang="cs-CZ" sz="2000" dirty="0"/>
          </a:p>
          <a:p>
            <a:r>
              <a:rPr lang="cs-CZ" sz="2000" dirty="0" err="1" smtClean="0"/>
              <a:t>Pitch</a:t>
            </a:r>
            <a:r>
              <a:rPr lang="cs-CZ" sz="2000" dirty="0" smtClean="0"/>
              <a:t>	</a:t>
            </a:r>
            <a:r>
              <a:rPr lang="cs-CZ" sz="2000" dirty="0" err="1" smtClean="0"/>
              <a:t>court</a:t>
            </a:r>
            <a:r>
              <a:rPr lang="cs-CZ" sz="2000" dirty="0" smtClean="0"/>
              <a:t>		</a:t>
            </a:r>
            <a:r>
              <a:rPr lang="cs-CZ" sz="2000" dirty="0" err="1" smtClean="0"/>
              <a:t>course</a:t>
            </a:r>
            <a:r>
              <a:rPr lang="cs-CZ" sz="2000" dirty="0" smtClean="0"/>
              <a:t>		</a:t>
            </a:r>
            <a:r>
              <a:rPr lang="cs-CZ" sz="2000" dirty="0" err="1" smtClean="0"/>
              <a:t>piste</a:t>
            </a:r>
            <a:r>
              <a:rPr lang="cs-CZ" sz="2000" dirty="0" smtClean="0"/>
              <a:t>		</a:t>
            </a:r>
            <a:r>
              <a:rPr lang="cs-CZ" sz="2000" dirty="0" err="1" smtClean="0"/>
              <a:t>rink</a:t>
            </a: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60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7504" y="2248347"/>
            <a:ext cx="8856985" cy="4276997"/>
          </a:xfrm>
        </p:spPr>
        <p:txBody>
          <a:bodyPr>
            <a:normAutofit/>
          </a:bodyPr>
          <a:lstStyle/>
          <a:p>
            <a:pPr lvl="0">
              <a:buClr>
                <a:srgbClr val="873624"/>
              </a:buClr>
            </a:pPr>
            <a:r>
              <a:rPr lang="cs-CZ" u="sng" dirty="0" err="1">
                <a:solidFill>
                  <a:srgbClr val="C00000"/>
                </a:solidFill>
              </a:rPr>
              <a:t>Circle</a:t>
            </a:r>
            <a:r>
              <a:rPr lang="cs-CZ" u="sng" dirty="0">
                <a:solidFill>
                  <a:srgbClr val="C00000"/>
                </a:solidFill>
              </a:rPr>
              <a:t> </a:t>
            </a:r>
            <a:r>
              <a:rPr lang="cs-CZ" u="sng" dirty="0" err="1">
                <a:solidFill>
                  <a:srgbClr val="C00000"/>
                </a:solidFill>
              </a:rPr>
              <a:t>the</a:t>
            </a:r>
            <a:r>
              <a:rPr lang="cs-CZ" u="sng" dirty="0">
                <a:solidFill>
                  <a:srgbClr val="C00000"/>
                </a:solidFill>
              </a:rPr>
              <a:t> </a:t>
            </a:r>
            <a:r>
              <a:rPr lang="cs-CZ" u="sng" dirty="0" err="1">
                <a:solidFill>
                  <a:srgbClr val="C00000"/>
                </a:solidFill>
              </a:rPr>
              <a:t>disciplines</a:t>
            </a:r>
            <a:r>
              <a:rPr lang="cs-CZ" u="sng" dirty="0">
                <a:solidFill>
                  <a:srgbClr val="C00000"/>
                </a:solidFill>
              </a:rPr>
              <a:t> </a:t>
            </a:r>
            <a:r>
              <a:rPr lang="cs-CZ" u="sng" dirty="0" err="1">
                <a:solidFill>
                  <a:srgbClr val="C00000"/>
                </a:solidFill>
              </a:rPr>
              <a:t>of</a:t>
            </a:r>
            <a:r>
              <a:rPr lang="cs-CZ" u="sng" dirty="0">
                <a:solidFill>
                  <a:srgbClr val="C00000"/>
                </a:solidFill>
              </a:rPr>
              <a:t> </a:t>
            </a:r>
            <a:r>
              <a:rPr lang="cs-CZ" u="sng" dirty="0" err="1">
                <a:solidFill>
                  <a:srgbClr val="C00000"/>
                </a:solidFill>
              </a:rPr>
              <a:t>athletics</a:t>
            </a:r>
            <a:endParaRPr lang="cs-CZ" u="sng" dirty="0">
              <a:solidFill>
                <a:srgbClr val="C00000"/>
              </a:solidFill>
            </a:endParaRPr>
          </a:p>
          <a:p>
            <a:pPr lvl="0">
              <a:buClr>
                <a:srgbClr val="873624"/>
              </a:buClr>
            </a:pPr>
            <a:r>
              <a:rPr lang="cs-CZ" sz="2000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Javelin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 </a:t>
            </a:r>
            <a:r>
              <a:rPr lang="cs-CZ" sz="2000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throw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, pole-</a:t>
            </a:r>
            <a:r>
              <a:rPr lang="cs-CZ" sz="2000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vault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, </a:t>
            </a:r>
            <a:r>
              <a:rPr lang="cs-CZ" sz="2000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weight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-lifting, </a:t>
            </a:r>
            <a:r>
              <a:rPr lang="cs-CZ" sz="2000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fencing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, show jumping, </a:t>
            </a:r>
            <a:r>
              <a:rPr lang="cs-CZ" sz="2000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hurdles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, shot-</a:t>
            </a:r>
            <a:r>
              <a:rPr lang="cs-CZ" sz="2000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put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, </a:t>
            </a:r>
            <a:r>
              <a:rPr lang="cs-CZ" sz="2000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pentathlon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, surfing, triple </a:t>
            </a:r>
            <a:r>
              <a:rPr lang="cs-CZ" sz="2000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jump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, curling, </a:t>
            </a:r>
            <a:r>
              <a:rPr lang="cs-CZ" sz="2000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discus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, </a:t>
            </a:r>
            <a:r>
              <a:rPr lang="cs-CZ" sz="2000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cycling</a:t>
            </a:r>
            <a:endParaRPr lang="cs-CZ" sz="2000" dirty="0">
              <a:solidFill>
                <a:prstClr val="black">
                  <a:lumMod val="85000"/>
                  <a:lumOff val="15000"/>
                </a:prstClr>
              </a:solidFill>
            </a:endParaRPr>
          </a:p>
          <a:p>
            <a:pPr lvl="0">
              <a:buClr>
                <a:srgbClr val="873624"/>
              </a:buClr>
            </a:pPr>
            <a:r>
              <a:rPr lang="cs-CZ" u="sng" dirty="0" err="1">
                <a:solidFill>
                  <a:srgbClr val="C00000"/>
                </a:solidFill>
              </a:rPr>
              <a:t>Which</a:t>
            </a:r>
            <a:r>
              <a:rPr lang="cs-CZ" u="sng" dirty="0">
                <a:solidFill>
                  <a:srgbClr val="C00000"/>
                </a:solidFill>
              </a:rPr>
              <a:t> sport </a:t>
            </a:r>
            <a:r>
              <a:rPr lang="cs-CZ" u="sng" dirty="0" err="1">
                <a:solidFill>
                  <a:srgbClr val="C00000"/>
                </a:solidFill>
              </a:rPr>
              <a:t>uses</a:t>
            </a:r>
            <a:r>
              <a:rPr lang="cs-CZ" u="sng" dirty="0">
                <a:solidFill>
                  <a:srgbClr val="C00000"/>
                </a:solidFill>
              </a:rPr>
              <a:t> </a:t>
            </a:r>
            <a:r>
              <a:rPr lang="cs-CZ" u="sng" dirty="0" err="1">
                <a:solidFill>
                  <a:srgbClr val="C00000"/>
                </a:solidFill>
              </a:rPr>
              <a:t>this</a:t>
            </a:r>
            <a:r>
              <a:rPr lang="cs-CZ" u="sng" dirty="0">
                <a:solidFill>
                  <a:srgbClr val="C00000"/>
                </a:solidFill>
              </a:rPr>
              <a:t> </a:t>
            </a:r>
            <a:r>
              <a:rPr lang="cs-CZ" u="sng" dirty="0" err="1">
                <a:solidFill>
                  <a:srgbClr val="C00000"/>
                </a:solidFill>
              </a:rPr>
              <a:t>equipment</a:t>
            </a:r>
            <a:r>
              <a:rPr lang="cs-CZ" u="sng" dirty="0">
                <a:solidFill>
                  <a:srgbClr val="C00000"/>
                </a:solidFill>
              </a:rPr>
              <a:t> </a:t>
            </a:r>
            <a:r>
              <a:rPr lang="cs-CZ" u="sng" dirty="0" err="1">
                <a:solidFill>
                  <a:srgbClr val="C00000"/>
                </a:solidFill>
              </a:rPr>
              <a:t>or</a:t>
            </a:r>
            <a:r>
              <a:rPr lang="cs-CZ" u="sng" dirty="0">
                <a:solidFill>
                  <a:srgbClr val="C00000"/>
                </a:solidFill>
              </a:rPr>
              <a:t> </a:t>
            </a:r>
            <a:r>
              <a:rPr lang="cs-CZ" u="sng" dirty="0" err="1">
                <a:solidFill>
                  <a:srgbClr val="C00000"/>
                </a:solidFill>
              </a:rPr>
              <a:t>places</a:t>
            </a:r>
            <a:r>
              <a:rPr lang="cs-CZ" u="sng" dirty="0">
                <a:solidFill>
                  <a:srgbClr val="C00000"/>
                </a:solidFill>
              </a:rPr>
              <a:t> </a:t>
            </a:r>
          </a:p>
          <a:p>
            <a:pPr lvl="0">
              <a:buClr>
                <a:srgbClr val="873624"/>
              </a:buClr>
            </a:pPr>
            <a:r>
              <a:rPr lang="cs-CZ" sz="2000" dirty="0" err="1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Bat</a:t>
            </a:r>
            <a:r>
              <a:rPr lang="cs-CZ" sz="2000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		</a:t>
            </a:r>
            <a:r>
              <a:rPr lang="cs-CZ" sz="2000" dirty="0" err="1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racquet</a:t>
            </a:r>
            <a:r>
              <a:rPr lang="cs-CZ" sz="2000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		club 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	</a:t>
            </a:r>
            <a:r>
              <a:rPr lang="cs-CZ" sz="2000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	</a:t>
            </a:r>
            <a:r>
              <a:rPr lang="cs-CZ" sz="2000" dirty="0" err="1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stick</a:t>
            </a:r>
            <a:r>
              <a:rPr lang="cs-CZ" sz="2000" dirty="0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		</a:t>
            </a:r>
            <a:r>
              <a:rPr lang="cs-CZ" sz="2000" dirty="0" err="1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shuttlecock</a:t>
            </a:r>
            <a:endParaRPr lang="cs-CZ" sz="2000" dirty="0" smtClean="0">
              <a:solidFill>
                <a:prstClr val="black">
                  <a:lumMod val="85000"/>
                  <a:lumOff val="15000"/>
                </a:prstClr>
              </a:solidFill>
            </a:endParaRPr>
          </a:p>
          <a:p>
            <a:pPr lvl="0">
              <a:buClr>
                <a:srgbClr val="873624"/>
              </a:buClr>
            </a:pPr>
            <a:r>
              <a:rPr lang="cs-CZ" sz="2000" dirty="0" smtClean="0">
                <a:solidFill>
                  <a:srgbClr val="FF0000"/>
                </a:solidFill>
              </a:rPr>
              <a:t>Baseball	</a:t>
            </a:r>
            <a:r>
              <a:rPr lang="cs-CZ" sz="2000" dirty="0" err="1" smtClean="0">
                <a:solidFill>
                  <a:srgbClr val="FF0000"/>
                </a:solidFill>
              </a:rPr>
              <a:t>tennis</a:t>
            </a:r>
            <a:r>
              <a:rPr lang="cs-CZ" sz="2000" dirty="0" smtClean="0">
                <a:solidFill>
                  <a:srgbClr val="FF0000"/>
                </a:solidFill>
              </a:rPr>
              <a:t>		golf		</a:t>
            </a:r>
            <a:r>
              <a:rPr lang="cs-CZ" sz="2000" dirty="0" err="1" smtClean="0">
                <a:solidFill>
                  <a:srgbClr val="FF0000"/>
                </a:solidFill>
              </a:rPr>
              <a:t>hockey</a:t>
            </a:r>
            <a:r>
              <a:rPr lang="cs-CZ" sz="2000" dirty="0" smtClean="0">
                <a:solidFill>
                  <a:srgbClr val="FF0000"/>
                </a:solidFill>
              </a:rPr>
              <a:t>		badminton</a:t>
            </a:r>
            <a:endParaRPr lang="cs-CZ" sz="2000" dirty="0">
              <a:solidFill>
                <a:srgbClr val="FF0000"/>
              </a:solidFill>
            </a:endParaRPr>
          </a:p>
          <a:p>
            <a:pPr lvl="0">
              <a:buClr>
                <a:srgbClr val="873624"/>
              </a:buClr>
            </a:pPr>
            <a:r>
              <a:rPr lang="cs-CZ" sz="2000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Goggles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	</a:t>
            </a:r>
            <a:r>
              <a:rPr lang="cs-CZ" sz="2000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arrows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		rifle		</a:t>
            </a:r>
            <a:r>
              <a:rPr lang="cs-CZ" sz="2000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ribbon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		</a:t>
            </a:r>
            <a:r>
              <a:rPr lang="cs-CZ" sz="2000" dirty="0" err="1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paddle</a:t>
            </a:r>
            <a:endParaRPr lang="cs-CZ" sz="2000" dirty="0" smtClean="0">
              <a:solidFill>
                <a:prstClr val="black">
                  <a:lumMod val="85000"/>
                  <a:lumOff val="15000"/>
                </a:prstClr>
              </a:solidFill>
            </a:endParaRPr>
          </a:p>
          <a:p>
            <a:pPr lvl="0">
              <a:buClr>
                <a:srgbClr val="873624"/>
              </a:buClr>
            </a:pPr>
            <a:r>
              <a:rPr lang="cs-CZ" sz="2000" dirty="0" err="1" smtClean="0">
                <a:solidFill>
                  <a:srgbClr val="FF0000"/>
                </a:solidFill>
              </a:rPr>
              <a:t>Skiing</a:t>
            </a:r>
            <a:r>
              <a:rPr lang="cs-CZ" sz="2000" dirty="0" smtClean="0">
                <a:solidFill>
                  <a:srgbClr val="FF0000"/>
                </a:solidFill>
              </a:rPr>
              <a:t>	</a:t>
            </a:r>
            <a:r>
              <a:rPr lang="cs-CZ" sz="2000" dirty="0" err="1" smtClean="0">
                <a:solidFill>
                  <a:srgbClr val="FF0000"/>
                </a:solidFill>
              </a:rPr>
              <a:t>archery</a:t>
            </a:r>
            <a:r>
              <a:rPr lang="cs-CZ" sz="2000" dirty="0" smtClean="0">
                <a:solidFill>
                  <a:srgbClr val="FF0000"/>
                </a:solidFill>
              </a:rPr>
              <a:t>		</a:t>
            </a:r>
            <a:r>
              <a:rPr lang="cs-CZ" sz="2000" dirty="0" err="1" smtClean="0">
                <a:solidFill>
                  <a:srgbClr val="FF0000"/>
                </a:solidFill>
              </a:rPr>
              <a:t>shooting</a:t>
            </a:r>
            <a:r>
              <a:rPr lang="cs-CZ" sz="2000" dirty="0" smtClean="0">
                <a:solidFill>
                  <a:srgbClr val="FF0000"/>
                </a:solidFill>
              </a:rPr>
              <a:t>	</a:t>
            </a:r>
            <a:r>
              <a:rPr lang="cs-CZ" sz="2000" dirty="0" err="1" smtClean="0">
                <a:solidFill>
                  <a:srgbClr val="FF0000"/>
                </a:solidFill>
              </a:rPr>
              <a:t>gymnastics</a:t>
            </a:r>
            <a:r>
              <a:rPr lang="cs-CZ" sz="2000" dirty="0" smtClean="0">
                <a:solidFill>
                  <a:srgbClr val="FF0000"/>
                </a:solidFill>
              </a:rPr>
              <a:t>	</a:t>
            </a:r>
            <a:r>
              <a:rPr lang="cs-CZ" sz="2000" dirty="0" err="1" smtClean="0">
                <a:solidFill>
                  <a:srgbClr val="FF0000"/>
                </a:solidFill>
              </a:rPr>
              <a:t>canoeing</a:t>
            </a:r>
            <a:endParaRPr lang="cs-CZ" sz="2000" dirty="0" smtClean="0">
              <a:solidFill>
                <a:srgbClr val="FF0000"/>
              </a:solidFill>
            </a:endParaRPr>
          </a:p>
          <a:p>
            <a:pPr lvl="0">
              <a:buClr>
                <a:srgbClr val="873624"/>
              </a:buClr>
            </a:pPr>
            <a:r>
              <a:rPr lang="cs-CZ" sz="2000" dirty="0" err="1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Pitch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	</a:t>
            </a:r>
            <a:r>
              <a:rPr lang="cs-CZ" sz="2000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court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		</a:t>
            </a:r>
            <a:r>
              <a:rPr lang="cs-CZ" sz="2000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course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		</a:t>
            </a:r>
            <a:r>
              <a:rPr lang="cs-CZ" sz="2000" dirty="0" err="1">
                <a:solidFill>
                  <a:prstClr val="black">
                    <a:lumMod val="85000"/>
                    <a:lumOff val="15000"/>
                  </a:prstClr>
                </a:solidFill>
              </a:rPr>
              <a:t>piste</a:t>
            </a:r>
            <a:r>
              <a:rPr lang="cs-CZ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		</a:t>
            </a:r>
            <a:r>
              <a:rPr lang="cs-CZ" sz="2000" dirty="0" err="1" smtClean="0">
                <a:solidFill>
                  <a:prstClr val="black">
                    <a:lumMod val="85000"/>
                    <a:lumOff val="15000"/>
                  </a:prstClr>
                </a:solidFill>
              </a:rPr>
              <a:t>rink</a:t>
            </a:r>
            <a:endParaRPr lang="cs-CZ" sz="2000" dirty="0" smtClean="0">
              <a:solidFill>
                <a:prstClr val="black">
                  <a:lumMod val="85000"/>
                  <a:lumOff val="15000"/>
                </a:prstClr>
              </a:solidFill>
            </a:endParaRPr>
          </a:p>
          <a:p>
            <a:pPr lvl="0">
              <a:buClr>
                <a:srgbClr val="873624"/>
              </a:buClr>
            </a:pPr>
            <a:r>
              <a:rPr lang="cs-CZ" sz="2000" dirty="0" err="1" smtClean="0">
                <a:solidFill>
                  <a:srgbClr val="FF0000"/>
                </a:solidFill>
              </a:rPr>
              <a:t>Football</a:t>
            </a:r>
            <a:r>
              <a:rPr lang="cs-CZ" sz="2000" dirty="0" smtClean="0">
                <a:solidFill>
                  <a:srgbClr val="FF0000"/>
                </a:solidFill>
              </a:rPr>
              <a:t>	</a:t>
            </a:r>
            <a:r>
              <a:rPr lang="cs-CZ" sz="2000" dirty="0" err="1" smtClean="0">
                <a:solidFill>
                  <a:srgbClr val="FF0000"/>
                </a:solidFill>
              </a:rPr>
              <a:t>tennis</a:t>
            </a:r>
            <a:r>
              <a:rPr lang="cs-CZ" sz="2000" dirty="0" smtClean="0">
                <a:solidFill>
                  <a:srgbClr val="FF0000"/>
                </a:solidFill>
              </a:rPr>
              <a:t>		golf		</a:t>
            </a:r>
            <a:r>
              <a:rPr lang="cs-CZ" sz="2000" dirty="0" err="1" smtClean="0">
                <a:solidFill>
                  <a:srgbClr val="FF0000"/>
                </a:solidFill>
              </a:rPr>
              <a:t>skiing</a:t>
            </a:r>
            <a:r>
              <a:rPr lang="cs-CZ" sz="2000" dirty="0" smtClean="0">
                <a:solidFill>
                  <a:srgbClr val="FF0000"/>
                </a:solidFill>
              </a:rPr>
              <a:t>		</a:t>
            </a:r>
            <a:r>
              <a:rPr lang="cs-CZ" sz="2000" dirty="0" err="1" smtClean="0">
                <a:solidFill>
                  <a:srgbClr val="FF0000"/>
                </a:solidFill>
              </a:rPr>
              <a:t>skating</a:t>
            </a:r>
            <a:endParaRPr lang="cs-CZ" sz="2000" dirty="0">
              <a:solidFill>
                <a:srgbClr val="FF0000"/>
              </a:solidFill>
            </a:endParaRPr>
          </a:p>
          <a:p>
            <a:pPr marL="0" lvl="0" indent="0">
              <a:buClr>
                <a:srgbClr val="873624"/>
              </a:buClr>
              <a:buNone/>
            </a:pPr>
            <a:endParaRPr lang="cs-CZ" sz="2000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SPORT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611560" y="2780928"/>
            <a:ext cx="1512168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123728" y="2780928"/>
            <a:ext cx="1152128" cy="18973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7884368" y="2794081"/>
            <a:ext cx="792088" cy="23888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611560" y="3068960"/>
            <a:ext cx="1008112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4067944" y="3100110"/>
            <a:ext cx="1080120" cy="22573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6204965" y="3122970"/>
            <a:ext cx="648072" cy="18001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9285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7504" y="2248347"/>
            <a:ext cx="8928991" cy="4493021"/>
          </a:xfrm>
        </p:spPr>
        <p:txBody>
          <a:bodyPr/>
          <a:lstStyle/>
          <a:p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Choose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few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discuss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need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where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</a:t>
            </a:r>
            <a:r>
              <a:rPr lang="cs-CZ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often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(use a </a:t>
            </a:r>
            <a:r>
              <a:rPr lang="cs-CZ" sz="1800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dictionary</a:t>
            </a:r>
            <a:r>
              <a:rPr lang="cs-CZ" sz="18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</a:t>
            </a:r>
            <a:r>
              <a:rPr lang="cs-CZ" sz="18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needed</a:t>
            </a:r>
            <a:r>
              <a:rPr lang="cs-CZ" sz="18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cs-CZ" dirty="0" err="1" smtClean="0">
                <a:solidFill>
                  <a:schemeClr val="tx1"/>
                </a:solidFill>
              </a:rPr>
              <a:t>Fishing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photography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collecting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stamps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coins</a:t>
            </a:r>
            <a:r>
              <a:rPr lang="cs-CZ" dirty="0" smtClean="0">
                <a:solidFill>
                  <a:schemeClr val="tx1"/>
                </a:solidFill>
              </a:rPr>
              <a:t>…, </a:t>
            </a:r>
            <a:r>
              <a:rPr lang="cs-CZ" dirty="0" err="1" smtClean="0">
                <a:solidFill>
                  <a:schemeClr val="tx1"/>
                </a:solidFill>
              </a:rPr>
              <a:t>hiking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knitting</a:t>
            </a:r>
            <a:r>
              <a:rPr lang="cs-CZ" dirty="0" smtClean="0">
                <a:solidFill>
                  <a:schemeClr val="tx1"/>
                </a:solidFill>
              </a:rPr>
              <a:t>, model-</a:t>
            </a:r>
            <a:r>
              <a:rPr lang="cs-CZ" dirty="0" err="1" smtClean="0">
                <a:solidFill>
                  <a:schemeClr val="tx1"/>
                </a:solidFill>
              </a:rPr>
              <a:t>making</a:t>
            </a:r>
            <a:r>
              <a:rPr lang="cs-CZ" dirty="0" smtClean="0">
                <a:solidFill>
                  <a:schemeClr val="tx1"/>
                </a:solidFill>
              </a:rPr>
              <a:t>, drama </a:t>
            </a:r>
            <a:r>
              <a:rPr lang="cs-CZ" dirty="0" err="1" smtClean="0">
                <a:solidFill>
                  <a:schemeClr val="tx1"/>
                </a:solidFill>
              </a:rPr>
              <a:t>classes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keeping</a:t>
            </a:r>
            <a:r>
              <a:rPr lang="cs-CZ" dirty="0" smtClean="0">
                <a:solidFill>
                  <a:schemeClr val="tx1"/>
                </a:solidFill>
              </a:rPr>
              <a:t> a </a:t>
            </a:r>
            <a:r>
              <a:rPr lang="cs-CZ" dirty="0" err="1" smtClean="0">
                <a:solidFill>
                  <a:schemeClr val="tx1"/>
                </a:solidFill>
              </a:rPr>
              <a:t>pet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pottery</a:t>
            </a:r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Match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words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verbs</a:t>
            </a:r>
            <a:endParaRPr lang="cs-CZ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GO				PLAY				DO 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r>
              <a:rPr lang="cs-CZ" dirty="0" err="1" smtClean="0">
                <a:solidFill>
                  <a:schemeClr val="tx1"/>
                </a:solidFill>
              </a:rPr>
              <a:t>Fishing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knitting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hiking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pottery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err="1" smtClean="0">
                <a:solidFill>
                  <a:schemeClr val="tx1"/>
                </a:solidFill>
              </a:rPr>
              <a:t>draughts</a:t>
            </a:r>
            <a:r>
              <a:rPr lang="cs-CZ" dirty="0" smtClean="0">
                <a:solidFill>
                  <a:schemeClr val="tx1"/>
                </a:solidFill>
              </a:rPr>
              <a:t>, pool, poker, </a:t>
            </a:r>
            <a:r>
              <a:rPr lang="cs-CZ" dirty="0" err="1" smtClean="0">
                <a:solidFill>
                  <a:schemeClr val="tx1"/>
                </a:solidFill>
              </a:rPr>
              <a:t>yoga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HOBBIES</a:t>
            </a:r>
            <a:endParaRPr lang="cs-CZ" dirty="0"/>
          </a:p>
        </p:txBody>
      </p:sp>
      <p:sp>
        <p:nvSpPr>
          <p:cNvPr id="4" name="Zkosené hrany 3"/>
          <p:cNvSpPr/>
          <p:nvPr/>
        </p:nvSpPr>
        <p:spPr>
          <a:xfrm>
            <a:off x="7308304" y="692696"/>
            <a:ext cx="1440160" cy="57606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hlinkClick r:id="rId2"/>
              </a:rPr>
              <a:t>Dictionary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698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7505" y="2248347"/>
            <a:ext cx="8928992" cy="3877815"/>
          </a:xfrm>
        </p:spPr>
        <p:txBody>
          <a:bodyPr>
            <a:normAutofit/>
          </a:bodyPr>
          <a:lstStyle/>
          <a:p>
            <a:pPr lvl="0">
              <a:buClr>
                <a:srgbClr val="873624"/>
              </a:buClr>
            </a:pPr>
            <a:r>
              <a:rPr lang="cs-CZ" u="sng" dirty="0" err="1">
                <a:solidFill>
                  <a:srgbClr val="FF0000"/>
                </a:solidFill>
              </a:rPr>
              <a:t>Choose</a:t>
            </a:r>
            <a:r>
              <a:rPr lang="cs-CZ" u="sng" dirty="0">
                <a:solidFill>
                  <a:srgbClr val="FF0000"/>
                </a:solidFill>
              </a:rPr>
              <a:t> a </a:t>
            </a:r>
            <a:r>
              <a:rPr lang="cs-CZ" u="sng" dirty="0" err="1">
                <a:solidFill>
                  <a:srgbClr val="FF0000"/>
                </a:solidFill>
              </a:rPr>
              <a:t>few</a:t>
            </a:r>
            <a:r>
              <a:rPr lang="cs-CZ" u="sng" dirty="0">
                <a:solidFill>
                  <a:srgbClr val="FF0000"/>
                </a:solidFill>
              </a:rPr>
              <a:t> and </a:t>
            </a:r>
            <a:r>
              <a:rPr lang="cs-CZ" u="sng" dirty="0" err="1">
                <a:solidFill>
                  <a:srgbClr val="FF0000"/>
                </a:solidFill>
              </a:rPr>
              <a:t>discuss</a:t>
            </a:r>
            <a:r>
              <a:rPr lang="cs-CZ" u="sng" dirty="0">
                <a:solidFill>
                  <a:srgbClr val="FF0000"/>
                </a:solidFill>
              </a:rPr>
              <a:t> </a:t>
            </a:r>
            <a:r>
              <a:rPr lang="cs-CZ" u="sng" dirty="0" err="1">
                <a:solidFill>
                  <a:srgbClr val="FF0000"/>
                </a:solidFill>
              </a:rPr>
              <a:t>what</a:t>
            </a:r>
            <a:r>
              <a:rPr lang="cs-CZ" u="sng" dirty="0">
                <a:solidFill>
                  <a:srgbClr val="FF0000"/>
                </a:solidFill>
              </a:rPr>
              <a:t> </a:t>
            </a:r>
            <a:r>
              <a:rPr lang="cs-CZ" u="sng" dirty="0" err="1">
                <a:solidFill>
                  <a:srgbClr val="FF0000"/>
                </a:solidFill>
              </a:rPr>
              <a:t>you</a:t>
            </a:r>
            <a:r>
              <a:rPr lang="cs-CZ" u="sng" dirty="0">
                <a:solidFill>
                  <a:srgbClr val="FF0000"/>
                </a:solidFill>
              </a:rPr>
              <a:t> </a:t>
            </a:r>
            <a:r>
              <a:rPr lang="cs-CZ" u="sng" dirty="0" err="1">
                <a:solidFill>
                  <a:srgbClr val="FF0000"/>
                </a:solidFill>
              </a:rPr>
              <a:t>need</a:t>
            </a:r>
            <a:r>
              <a:rPr lang="cs-CZ" u="sng" dirty="0">
                <a:solidFill>
                  <a:srgbClr val="FF0000"/>
                </a:solidFill>
              </a:rPr>
              <a:t>, </a:t>
            </a:r>
            <a:r>
              <a:rPr lang="cs-CZ" u="sng" dirty="0" err="1">
                <a:solidFill>
                  <a:srgbClr val="FF0000"/>
                </a:solidFill>
              </a:rPr>
              <a:t>where</a:t>
            </a:r>
            <a:r>
              <a:rPr lang="cs-CZ" u="sng" dirty="0">
                <a:solidFill>
                  <a:srgbClr val="FF0000"/>
                </a:solidFill>
              </a:rPr>
              <a:t> </a:t>
            </a:r>
            <a:r>
              <a:rPr lang="cs-CZ" u="sng" dirty="0" err="1">
                <a:solidFill>
                  <a:srgbClr val="FF0000"/>
                </a:solidFill>
              </a:rPr>
              <a:t>you</a:t>
            </a:r>
            <a:r>
              <a:rPr lang="cs-CZ" u="sng" dirty="0">
                <a:solidFill>
                  <a:srgbClr val="FF0000"/>
                </a:solidFill>
              </a:rPr>
              <a:t> </a:t>
            </a:r>
            <a:r>
              <a:rPr lang="cs-CZ" u="sng" dirty="0" err="1">
                <a:solidFill>
                  <a:srgbClr val="FF0000"/>
                </a:solidFill>
              </a:rPr>
              <a:t>can</a:t>
            </a:r>
            <a:r>
              <a:rPr lang="cs-CZ" u="sng" dirty="0">
                <a:solidFill>
                  <a:srgbClr val="FF0000"/>
                </a:solidFill>
              </a:rPr>
              <a:t> do </a:t>
            </a:r>
            <a:r>
              <a:rPr lang="cs-CZ" u="sng" dirty="0" err="1">
                <a:solidFill>
                  <a:srgbClr val="FF0000"/>
                </a:solidFill>
              </a:rPr>
              <a:t>it</a:t>
            </a:r>
            <a:r>
              <a:rPr lang="cs-CZ" u="sng" dirty="0">
                <a:solidFill>
                  <a:srgbClr val="FF0000"/>
                </a:solidFill>
              </a:rPr>
              <a:t> and </a:t>
            </a:r>
            <a:r>
              <a:rPr lang="cs-CZ" u="sng" dirty="0" err="1">
                <a:solidFill>
                  <a:srgbClr val="FF0000"/>
                </a:solidFill>
              </a:rPr>
              <a:t>how</a:t>
            </a:r>
            <a:r>
              <a:rPr lang="cs-CZ" u="sng" dirty="0">
                <a:solidFill>
                  <a:srgbClr val="FF0000"/>
                </a:solidFill>
              </a:rPr>
              <a:t> </a:t>
            </a:r>
            <a:r>
              <a:rPr lang="cs-CZ" u="sng" dirty="0" err="1">
                <a:solidFill>
                  <a:srgbClr val="FF0000"/>
                </a:solidFill>
              </a:rPr>
              <a:t>often</a:t>
            </a:r>
            <a:r>
              <a:rPr lang="cs-CZ" u="sng" dirty="0">
                <a:solidFill>
                  <a:srgbClr val="FF0000"/>
                </a:solidFill>
              </a:rPr>
              <a:t> </a:t>
            </a:r>
            <a:r>
              <a:rPr lang="cs-CZ" sz="1800" u="sng" dirty="0">
                <a:solidFill>
                  <a:srgbClr val="FF0000"/>
                </a:solidFill>
              </a:rPr>
              <a:t>(use a </a:t>
            </a:r>
            <a:r>
              <a:rPr lang="cs-CZ" sz="1800" u="sng" dirty="0" err="1">
                <a:solidFill>
                  <a:srgbClr val="FF0000"/>
                </a:solidFill>
              </a:rPr>
              <a:t>dictionary</a:t>
            </a:r>
            <a:r>
              <a:rPr lang="cs-CZ" sz="1800" u="sng" dirty="0">
                <a:solidFill>
                  <a:srgbClr val="FF0000"/>
                </a:solidFill>
              </a:rPr>
              <a:t> </a:t>
            </a:r>
            <a:r>
              <a:rPr lang="cs-CZ" sz="1800" u="sng" dirty="0" err="1">
                <a:solidFill>
                  <a:srgbClr val="FF0000"/>
                </a:solidFill>
              </a:rPr>
              <a:t>if</a:t>
            </a:r>
            <a:r>
              <a:rPr lang="cs-CZ" sz="1800" u="sng" dirty="0">
                <a:solidFill>
                  <a:srgbClr val="FF0000"/>
                </a:solidFill>
              </a:rPr>
              <a:t> </a:t>
            </a:r>
            <a:r>
              <a:rPr lang="cs-CZ" sz="1800" u="sng" dirty="0" err="1">
                <a:solidFill>
                  <a:srgbClr val="FF0000"/>
                </a:solidFill>
              </a:rPr>
              <a:t>needed</a:t>
            </a:r>
            <a:r>
              <a:rPr lang="cs-CZ" sz="1800" u="sng" dirty="0">
                <a:solidFill>
                  <a:srgbClr val="FF0000"/>
                </a:solidFill>
              </a:rPr>
              <a:t>)</a:t>
            </a:r>
          </a:p>
          <a:p>
            <a:pPr lvl="0">
              <a:buClr>
                <a:srgbClr val="873624"/>
              </a:buClr>
            </a:pPr>
            <a:r>
              <a:rPr lang="cs-CZ" dirty="0" err="1">
                <a:solidFill>
                  <a:prstClr val="black"/>
                </a:solidFill>
              </a:rPr>
              <a:t>Fishing</a:t>
            </a:r>
            <a:r>
              <a:rPr lang="cs-CZ" dirty="0">
                <a:solidFill>
                  <a:prstClr val="black"/>
                </a:solidFill>
              </a:rPr>
              <a:t>, </a:t>
            </a:r>
            <a:r>
              <a:rPr lang="cs-CZ" dirty="0" err="1">
                <a:solidFill>
                  <a:prstClr val="black"/>
                </a:solidFill>
              </a:rPr>
              <a:t>photography</a:t>
            </a:r>
            <a:r>
              <a:rPr lang="cs-CZ" dirty="0">
                <a:solidFill>
                  <a:prstClr val="black"/>
                </a:solidFill>
              </a:rPr>
              <a:t>, </a:t>
            </a:r>
            <a:r>
              <a:rPr lang="cs-CZ" dirty="0" err="1">
                <a:solidFill>
                  <a:prstClr val="black"/>
                </a:solidFill>
              </a:rPr>
              <a:t>collecting</a:t>
            </a:r>
            <a:r>
              <a:rPr lang="cs-CZ" dirty="0">
                <a:solidFill>
                  <a:prstClr val="black"/>
                </a:solidFill>
              </a:rPr>
              <a:t> </a:t>
            </a:r>
            <a:r>
              <a:rPr lang="cs-CZ" dirty="0" err="1">
                <a:solidFill>
                  <a:prstClr val="black"/>
                </a:solidFill>
              </a:rPr>
              <a:t>stamps</a:t>
            </a:r>
            <a:r>
              <a:rPr lang="cs-CZ" dirty="0">
                <a:solidFill>
                  <a:prstClr val="black"/>
                </a:solidFill>
              </a:rPr>
              <a:t>, </a:t>
            </a:r>
            <a:r>
              <a:rPr lang="cs-CZ" dirty="0" err="1">
                <a:solidFill>
                  <a:prstClr val="black"/>
                </a:solidFill>
              </a:rPr>
              <a:t>coins</a:t>
            </a:r>
            <a:r>
              <a:rPr lang="cs-CZ" dirty="0">
                <a:solidFill>
                  <a:prstClr val="black"/>
                </a:solidFill>
              </a:rPr>
              <a:t>…, </a:t>
            </a:r>
            <a:r>
              <a:rPr lang="cs-CZ" dirty="0" err="1">
                <a:solidFill>
                  <a:prstClr val="black"/>
                </a:solidFill>
              </a:rPr>
              <a:t>hiking</a:t>
            </a:r>
            <a:r>
              <a:rPr lang="cs-CZ" dirty="0">
                <a:solidFill>
                  <a:prstClr val="black"/>
                </a:solidFill>
              </a:rPr>
              <a:t>, </a:t>
            </a:r>
            <a:r>
              <a:rPr lang="cs-CZ" dirty="0" err="1">
                <a:solidFill>
                  <a:prstClr val="black"/>
                </a:solidFill>
              </a:rPr>
              <a:t>knitting</a:t>
            </a:r>
            <a:r>
              <a:rPr lang="cs-CZ" dirty="0">
                <a:solidFill>
                  <a:prstClr val="black"/>
                </a:solidFill>
              </a:rPr>
              <a:t>, model-</a:t>
            </a:r>
            <a:r>
              <a:rPr lang="cs-CZ" dirty="0" err="1">
                <a:solidFill>
                  <a:prstClr val="black"/>
                </a:solidFill>
              </a:rPr>
              <a:t>making</a:t>
            </a:r>
            <a:r>
              <a:rPr lang="cs-CZ" dirty="0">
                <a:solidFill>
                  <a:prstClr val="black"/>
                </a:solidFill>
              </a:rPr>
              <a:t>, drama </a:t>
            </a:r>
            <a:r>
              <a:rPr lang="cs-CZ" dirty="0" err="1">
                <a:solidFill>
                  <a:prstClr val="black"/>
                </a:solidFill>
              </a:rPr>
              <a:t>classes</a:t>
            </a:r>
            <a:r>
              <a:rPr lang="cs-CZ" dirty="0">
                <a:solidFill>
                  <a:prstClr val="black"/>
                </a:solidFill>
              </a:rPr>
              <a:t>, </a:t>
            </a:r>
            <a:r>
              <a:rPr lang="cs-CZ" dirty="0" err="1">
                <a:solidFill>
                  <a:prstClr val="black"/>
                </a:solidFill>
              </a:rPr>
              <a:t>keeping</a:t>
            </a:r>
            <a:r>
              <a:rPr lang="cs-CZ" dirty="0">
                <a:solidFill>
                  <a:prstClr val="black"/>
                </a:solidFill>
              </a:rPr>
              <a:t> a </a:t>
            </a:r>
            <a:r>
              <a:rPr lang="cs-CZ" dirty="0" err="1">
                <a:solidFill>
                  <a:prstClr val="black"/>
                </a:solidFill>
              </a:rPr>
              <a:t>pet</a:t>
            </a:r>
            <a:r>
              <a:rPr lang="cs-CZ" dirty="0">
                <a:solidFill>
                  <a:prstClr val="black"/>
                </a:solidFill>
              </a:rPr>
              <a:t>, </a:t>
            </a:r>
            <a:r>
              <a:rPr lang="cs-CZ" dirty="0" err="1">
                <a:solidFill>
                  <a:prstClr val="black"/>
                </a:solidFill>
              </a:rPr>
              <a:t>pottery</a:t>
            </a:r>
            <a:endParaRPr lang="cs-CZ" dirty="0">
              <a:solidFill>
                <a:prstClr val="black"/>
              </a:solidFill>
            </a:endParaRPr>
          </a:p>
          <a:p>
            <a:pPr lvl="0">
              <a:buClr>
                <a:srgbClr val="873624"/>
              </a:buClr>
            </a:pPr>
            <a:endParaRPr lang="cs-CZ" dirty="0">
              <a:solidFill>
                <a:prstClr val="black"/>
              </a:solidFill>
            </a:endParaRPr>
          </a:p>
          <a:p>
            <a:pPr lvl="0">
              <a:buClr>
                <a:srgbClr val="873624"/>
              </a:buClr>
            </a:pPr>
            <a:r>
              <a:rPr lang="cs-CZ" u="sng" dirty="0" err="1">
                <a:solidFill>
                  <a:srgbClr val="FF0000"/>
                </a:solidFill>
              </a:rPr>
              <a:t>Match</a:t>
            </a:r>
            <a:r>
              <a:rPr lang="cs-CZ" u="sng" dirty="0">
                <a:solidFill>
                  <a:srgbClr val="FF0000"/>
                </a:solidFill>
              </a:rPr>
              <a:t> </a:t>
            </a:r>
            <a:r>
              <a:rPr lang="cs-CZ" u="sng" dirty="0" err="1">
                <a:solidFill>
                  <a:srgbClr val="FF0000"/>
                </a:solidFill>
              </a:rPr>
              <a:t>the</a:t>
            </a:r>
            <a:r>
              <a:rPr lang="cs-CZ" u="sng" dirty="0">
                <a:solidFill>
                  <a:srgbClr val="FF0000"/>
                </a:solidFill>
              </a:rPr>
              <a:t> </a:t>
            </a:r>
            <a:r>
              <a:rPr lang="cs-CZ" u="sng" dirty="0" err="1">
                <a:solidFill>
                  <a:srgbClr val="FF0000"/>
                </a:solidFill>
              </a:rPr>
              <a:t>words</a:t>
            </a:r>
            <a:r>
              <a:rPr lang="cs-CZ" u="sng" dirty="0">
                <a:solidFill>
                  <a:srgbClr val="FF0000"/>
                </a:solidFill>
              </a:rPr>
              <a:t> </a:t>
            </a:r>
            <a:r>
              <a:rPr lang="cs-CZ" u="sng" dirty="0" err="1">
                <a:solidFill>
                  <a:srgbClr val="FF0000"/>
                </a:solidFill>
              </a:rPr>
              <a:t>with</a:t>
            </a:r>
            <a:r>
              <a:rPr lang="cs-CZ" u="sng" dirty="0">
                <a:solidFill>
                  <a:srgbClr val="FF0000"/>
                </a:solidFill>
              </a:rPr>
              <a:t> </a:t>
            </a:r>
            <a:r>
              <a:rPr lang="cs-CZ" u="sng" dirty="0" err="1">
                <a:solidFill>
                  <a:srgbClr val="FF0000"/>
                </a:solidFill>
              </a:rPr>
              <a:t>the</a:t>
            </a:r>
            <a:r>
              <a:rPr lang="cs-CZ" u="sng" dirty="0">
                <a:solidFill>
                  <a:srgbClr val="FF0000"/>
                </a:solidFill>
              </a:rPr>
              <a:t> </a:t>
            </a:r>
            <a:r>
              <a:rPr lang="cs-CZ" u="sng" dirty="0" err="1">
                <a:solidFill>
                  <a:srgbClr val="FF0000"/>
                </a:solidFill>
              </a:rPr>
              <a:t>verbs</a:t>
            </a:r>
            <a:endParaRPr lang="cs-CZ" u="sng" dirty="0">
              <a:solidFill>
                <a:srgbClr val="FF0000"/>
              </a:solidFill>
            </a:endParaRPr>
          </a:p>
          <a:p>
            <a:pPr lvl="0">
              <a:buClr>
                <a:srgbClr val="873624"/>
              </a:buClr>
            </a:pPr>
            <a:r>
              <a:rPr lang="cs-CZ" dirty="0">
                <a:solidFill>
                  <a:prstClr val="black"/>
                </a:solidFill>
              </a:rPr>
              <a:t>GO				PLAY				DO </a:t>
            </a:r>
          </a:p>
          <a:p>
            <a:pPr lvl="0">
              <a:buClr>
                <a:srgbClr val="873624"/>
              </a:buClr>
            </a:pPr>
            <a:endParaRPr lang="cs-CZ" dirty="0">
              <a:solidFill>
                <a:prstClr val="black"/>
              </a:solidFill>
            </a:endParaRPr>
          </a:p>
          <a:p>
            <a:pPr lvl="0">
              <a:buClr>
                <a:srgbClr val="873624"/>
              </a:buClr>
            </a:pPr>
            <a:r>
              <a:rPr lang="cs-CZ" dirty="0" err="1">
                <a:solidFill>
                  <a:prstClr val="black"/>
                </a:solidFill>
              </a:rPr>
              <a:t>Fishing</a:t>
            </a:r>
            <a:r>
              <a:rPr lang="cs-CZ" dirty="0">
                <a:solidFill>
                  <a:prstClr val="black"/>
                </a:solidFill>
              </a:rPr>
              <a:t>, </a:t>
            </a:r>
            <a:r>
              <a:rPr lang="cs-CZ" dirty="0" err="1">
                <a:solidFill>
                  <a:prstClr val="black"/>
                </a:solidFill>
              </a:rPr>
              <a:t>knitting</a:t>
            </a:r>
            <a:r>
              <a:rPr lang="cs-CZ" dirty="0">
                <a:solidFill>
                  <a:prstClr val="black"/>
                </a:solidFill>
              </a:rPr>
              <a:t>, </a:t>
            </a:r>
            <a:r>
              <a:rPr lang="cs-CZ" dirty="0" err="1">
                <a:solidFill>
                  <a:prstClr val="black"/>
                </a:solidFill>
              </a:rPr>
              <a:t>hiking</a:t>
            </a:r>
            <a:r>
              <a:rPr lang="cs-CZ" dirty="0">
                <a:solidFill>
                  <a:prstClr val="black"/>
                </a:solidFill>
              </a:rPr>
              <a:t>, </a:t>
            </a:r>
            <a:r>
              <a:rPr lang="cs-CZ" dirty="0" err="1">
                <a:solidFill>
                  <a:prstClr val="black"/>
                </a:solidFill>
              </a:rPr>
              <a:t>pottery</a:t>
            </a:r>
            <a:r>
              <a:rPr lang="cs-CZ" dirty="0">
                <a:solidFill>
                  <a:prstClr val="black"/>
                </a:solidFill>
              </a:rPr>
              <a:t>, </a:t>
            </a:r>
            <a:r>
              <a:rPr lang="cs-CZ" dirty="0" err="1">
                <a:solidFill>
                  <a:prstClr val="black"/>
                </a:solidFill>
              </a:rPr>
              <a:t>draughts</a:t>
            </a:r>
            <a:r>
              <a:rPr lang="cs-CZ" dirty="0">
                <a:solidFill>
                  <a:prstClr val="black"/>
                </a:solidFill>
              </a:rPr>
              <a:t>, pool, poker, </a:t>
            </a:r>
            <a:r>
              <a:rPr lang="cs-CZ" dirty="0" err="1">
                <a:solidFill>
                  <a:prstClr val="black"/>
                </a:solidFill>
              </a:rPr>
              <a:t>yoga</a:t>
            </a:r>
            <a:endParaRPr lang="cs-CZ" dirty="0">
              <a:solidFill>
                <a:prstClr val="black"/>
              </a:solidFill>
            </a:endParaRP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HOBBIES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 flipH="1" flipV="1">
            <a:off x="755576" y="5085184"/>
            <a:ext cx="288032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2267744" y="4941168"/>
            <a:ext cx="5328592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 flipV="1">
            <a:off x="1043608" y="5085184"/>
            <a:ext cx="2304256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V="1">
            <a:off x="4644008" y="4941168"/>
            <a:ext cx="2952328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 flipV="1">
            <a:off x="4644008" y="5085184"/>
            <a:ext cx="1296144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 flipV="1">
            <a:off x="4644008" y="5085184"/>
            <a:ext cx="2088232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 flipV="1">
            <a:off x="4644008" y="5085184"/>
            <a:ext cx="2952328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 flipV="1">
            <a:off x="7812360" y="5085184"/>
            <a:ext cx="648072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257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Use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vocabulary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from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presentation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work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pairs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and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answer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questions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speak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</a:t>
            </a:r>
            <a:r>
              <a:rPr lang="cs-CZ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2,5min)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do in </a:t>
            </a:r>
            <a:r>
              <a:rPr lang="cs-CZ" dirty="0" err="1" smtClean="0"/>
              <a:t>your</a:t>
            </a:r>
            <a:r>
              <a:rPr lang="cs-CZ" dirty="0" smtClean="0"/>
              <a:t> free </a:t>
            </a:r>
            <a:r>
              <a:rPr lang="cs-CZ" dirty="0" err="1" smtClean="0"/>
              <a:t>time</a:t>
            </a:r>
            <a:r>
              <a:rPr lang="cs-CZ" dirty="0" smtClean="0"/>
              <a:t>?</a:t>
            </a:r>
          </a:p>
          <a:p>
            <a:r>
              <a:rPr lang="cs-CZ" dirty="0" smtClean="0"/>
              <a:t>Are </a:t>
            </a:r>
            <a:r>
              <a:rPr lang="cs-CZ" dirty="0" err="1" smtClean="0"/>
              <a:t>you</a:t>
            </a:r>
            <a:r>
              <a:rPr lang="cs-CZ" dirty="0" smtClean="0"/>
              <a:t> more </a:t>
            </a:r>
            <a:r>
              <a:rPr lang="cs-CZ" dirty="0" err="1" smtClean="0"/>
              <a:t>into</a:t>
            </a:r>
            <a:r>
              <a:rPr lang="cs-CZ" dirty="0" smtClean="0"/>
              <a:t> </a:t>
            </a:r>
            <a:r>
              <a:rPr lang="cs-CZ" dirty="0" err="1" smtClean="0"/>
              <a:t>culture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sports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How</a:t>
            </a:r>
            <a:r>
              <a:rPr lang="cs-CZ" dirty="0" smtClean="0"/>
              <a:t> much </a:t>
            </a:r>
            <a:r>
              <a:rPr lang="cs-CZ" dirty="0" err="1" smtClean="0"/>
              <a:t>time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spend</a:t>
            </a:r>
            <a:r>
              <a:rPr lang="cs-CZ" dirty="0" smtClean="0"/>
              <a:t> and </a:t>
            </a:r>
            <a:r>
              <a:rPr lang="cs-CZ" dirty="0" err="1" smtClean="0"/>
              <a:t>what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do on </a:t>
            </a:r>
            <a:r>
              <a:rPr lang="cs-CZ" dirty="0" err="1" smtClean="0"/>
              <a:t>computer</a:t>
            </a:r>
            <a:r>
              <a:rPr lang="cs-CZ" dirty="0" smtClean="0"/>
              <a:t>?</a:t>
            </a:r>
          </a:p>
          <a:p>
            <a:r>
              <a:rPr lang="cs-CZ" dirty="0" smtClean="0"/>
              <a:t>Are </a:t>
            </a:r>
            <a:r>
              <a:rPr lang="cs-CZ" dirty="0" err="1" smtClean="0"/>
              <a:t>you</a:t>
            </a:r>
            <a:r>
              <a:rPr lang="cs-CZ" dirty="0" smtClean="0"/>
              <a:t> a </a:t>
            </a:r>
            <a:r>
              <a:rPr lang="cs-CZ" dirty="0" err="1" smtClean="0"/>
              <a:t>theatre-goer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music </a:t>
            </a:r>
            <a:r>
              <a:rPr lang="cs-CZ" dirty="0" err="1" smtClean="0"/>
              <a:t>or</a:t>
            </a:r>
            <a:r>
              <a:rPr lang="cs-CZ" dirty="0" smtClean="0"/>
              <a:t> art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?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SPEAKING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944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Obdélník 1"/>
          <p:cNvSpPr>
            <a:spLocks noChangeArrowheads="1"/>
          </p:cNvSpPr>
          <p:nvPr/>
        </p:nvSpPr>
        <p:spPr bwMode="auto">
          <a:xfrm>
            <a:off x="611188" y="333375"/>
            <a:ext cx="82089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Palatino Linotype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9pPr>
          </a:lstStyle>
          <a:p>
            <a:pPr algn="ctr"/>
            <a:r>
              <a:rPr lang="cs-CZ" altLang="cs-CZ" sz="3600" b="1">
                <a:latin typeface="Calibri" pitchFamily="34" charset="0"/>
              </a:rPr>
              <a:t>CITACE</a:t>
            </a:r>
          </a:p>
        </p:txBody>
      </p:sp>
      <p:sp>
        <p:nvSpPr>
          <p:cNvPr id="5123" name="Obdélník 2"/>
          <p:cNvSpPr>
            <a:spLocks noChangeArrowheads="1"/>
          </p:cNvSpPr>
          <p:nvPr/>
        </p:nvSpPr>
        <p:spPr bwMode="auto">
          <a:xfrm>
            <a:off x="611188" y="1011238"/>
            <a:ext cx="79216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Palatino Linotype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9pPr>
          </a:lstStyle>
          <a:p>
            <a:r>
              <a:rPr lang="cs-CZ" altLang="cs-CZ" sz="1400" dirty="0" err="1" smtClean="0">
                <a:latin typeface="Calibri" pitchFamily="34" charset="0"/>
              </a:rPr>
              <a:t>Slide</a:t>
            </a:r>
            <a:r>
              <a:rPr lang="cs-CZ" altLang="cs-CZ" sz="1400" dirty="0">
                <a:latin typeface="Calibri" pitchFamily="34" charset="0"/>
              </a:rPr>
              <a:t> </a:t>
            </a:r>
            <a:r>
              <a:rPr lang="cs-CZ" altLang="cs-CZ" sz="1400" dirty="0" smtClean="0">
                <a:latin typeface="Calibri" pitchFamily="34" charset="0"/>
              </a:rPr>
              <a:t>2,9: </a:t>
            </a:r>
            <a:r>
              <a:rPr lang="cs-CZ" altLang="cs-CZ" sz="1400" dirty="0">
                <a:latin typeface="Calibri" pitchFamily="34" charset="0"/>
                <a:hlinkClick r:id="rId3"/>
              </a:rPr>
              <a:t>http://translate.google.cz</a:t>
            </a:r>
            <a:r>
              <a:rPr lang="cs-CZ" altLang="cs-CZ" sz="1400" dirty="0" smtClean="0">
                <a:latin typeface="Calibri" pitchFamily="34" charset="0"/>
                <a:hlinkClick r:id="rId3"/>
              </a:rPr>
              <a:t>/</a:t>
            </a:r>
            <a:endParaRPr lang="cs-CZ" altLang="cs-CZ" sz="1400" dirty="0" smtClean="0">
              <a:latin typeface="Calibri" pitchFamily="34" charset="0"/>
            </a:endParaRPr>
          </a:p>
          <a:p>
            <a:endParaRPr lang="cs-CZ" altLang="cs-CZ" sz="1400" dirty="0">
              <a:latin typeface="Calibri" pitchFamily="34" charset="0"/>
            </a:endParaRPr>
          </a:p>
          <a:p>
            <a:r>
              <a:rPr lang="cs-CZ" sz="1400"/>
              <a:t>zdroje : archiv autora</a:t>
            </a:r>
            <a:endParaRPr lang="cs-CZ" altLang="cs-CZ" sz="1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vrdý obal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Tvrdý obal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Tvrdý obal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369</TotalTime>
  <Words>510</Words>
  <Application>Microsoft Office PowerPoint</Application>
  <PresentationFormat>Předvádění na obrazovce (4:3)</PresentationFormat>
  <Paragraphs>115</Paragraphs>
  <Slides>12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Tvrdý obal</vt:lpstr>
      <vt:lpstr>Prezentace aplikace PowerPoint</vt:lpstr>
      <vt:lpstr>ANOTACE</vt:lpstr>
      <vt:lpstr>ART</vt:lpstr>
      <vt:lpstr>ART</vt:lpstr>
      <vt:lpstr>ART</vt:lpstr>
      <vt:lpstr>ART</vt:lpstr>
      <vt:lpstr>SPORT</vt:lpstr>
      <vt:lpstr>SPORT</vt:lpstr>
      <vt:lpstr>HOBBIES</vt:lpstr>
      <vt:lpstr>HOBBIES</vt:lpstr>
      <vt:lpstr>SPEAKING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EU-3</dc:creator>
  <cp:lastModifiedBy>EU-3</cp:lastModifiedBy>
  <cp:revision>27</cp:revision>
  <dcterms:created xsi:type="dcterms:W3CDTF">2013-09-26T09:07:54Z</dcterms:created>
  <dcterms:modified xsi:type="dcterms:W3CDTF">2013-11-05T07:58:12Z</dcterms:modified>
</cp:coreProperties>
</file>