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7" r:id="rId3"/>
    <p:sldId id="260" r:id="rId4"/>
    <p:sldId id="262" r:id="rId5"/>
    <p:sldId id="263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62300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VY_32_INOVACE_03C_12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_Everyday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life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5/8/2013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Everyday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life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“.</a:t>
            </a: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rozhovor) za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použití vhodné slovní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zásoby.</a:t>
            </a: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3: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Žáci si procvičují slovní zásobu. Podle pokynů v prezentaci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hovoří o průběhu jejich dne.</a:t>
            </a:r>
          </a:p>
          <a:p>
            <a:pPr marL="0" indent="0">
              <a:buNone/>
            </a:pP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4: Studenti používají fix k sestavení pořadí aktivit o nichž poté hovoří.</a:t>
            </a:r>
          </a:p>
          <a:p>
            <a:pPr marL="0" indent="0">
              <a:buNone/>
            </a:pP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 5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Studenti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přiřadí obrázky k domácím 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pracem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a krátce pohovoří o těch svých.</a:t>
            </a:r>
          </a:p>
          <a:p>
            <a:pPr marL="0" indent="0">
              <a:buNone/>
            </a:pP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6: Studenti odpovídají na otázky jako v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ústní části maturity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Part 1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. </a:t>
            </a:r>
          </a:p>
          <a:p>
            <a:pPr marL="0" indent="0">
              <a:buNone/>
            </a:pP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err="1" smtClean="0"/>
              <a:t>Daily</a:t>
            </a:r>
            <a:r>
              <a:rPr lang="cs-CZ" dirty="0" smtClean="0"/>
              <a:t> </a:t>
            </a:r>
            <a:r>
              <a:rPr lang="cs-CZ" dirty="0" err="1" smtClean="0"/>
              <a:t>routines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/>
          <a:lstStyle/>
          <a:p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start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morning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routine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chemeClr val="tx2"/>
                </a:solidFill>
              </a:rPr>
              <a:t>(Use </a:t>
            </a:r>
            <a:r>
              <a:rPr lang="cs-CZ" b="1" i="1" dirty="0" err="1" smtClean="0">
                <a:solidFill>
                  <a:schemeClr val="tx2"/>
                </a:solidFill>
              </a:rPr>
              <a:t>this</a:t>
            </a:r>
            <a:r>
              <a:rPr lang="cs-CZ" b="1" i="1" dirty="0" smtClean="0">
                <a:solidFill>
                  <a:schemeClr val="tx2"/>
                </a:solidFill>
              </a:rPr>
              <a:t> </a:t>
            </a:r>
            <a:r>
              <a:rPr lang="cs-CZ" b="1" i="1" dirty="0" err="1" smtClean="0">
                <a:solidFill>
                  <a:schemeClr val="tx2"/>
                </a:solidFill>
              </a:rPr>
              <a:t>word</a:t>
            </a:r>
            <a:r>
              <a:rPr lang="cs-CZ" b="1" i="1" dirty="0" smtClean="0">
                <a:solidFill>
                  <a:schemeClr val="tx2"/>
                </a:solidFill>
              </a:rPr>
              <a:t> bank) Talk </a:t>
            </a:r>
            <a:r>
              <a:rPr lang="cs-CZ" b="1" i="1" dirty="0" err="1" smtClean="0">
                <a:solidFill>
                  <a:schemeClr val="tx2"/>
                </a:solidFill>
              </a:rPr>
              <a:t>for</a:t>
            </a:r>
            <a:r>
              <a:rPr lang="cs-CZ" b="1" i="1" dirty="0" smtClean="0">
                <a:solidFill>
                  <a:schemeClr val="tx2"/>
                </a:solidFill>
              </a:rPr>
              <a:t> a </a:t>
            </a:r>
            <a:r>
              <a:rPr lang="cs-CZ" b="1" i="1" dirty="0" err="1" smtClean="0">
                <a:solidFill>
                  <a:schemeClr val="tx2"/>
                </a:solidFill>
              </a:rPr>
              <a:t>minute</a:t>
            </a:r>
            <a:endParaRPr lang="cs-CZ" b="1" i="1" dirty="0" smtClean="0">
              <a:solidFill>
                <a:schemeClr val="tx2"/>
              </a:solidFill>
            </a:endParaRPr>
          </a:p>
          <a:p>
            <a:pPr algn="just"/>
            <a:r>
              <a:rPr lang="en-US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</a:t>
            </a:r>
            <a:r>
              <a:rPr lang="en-US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</a:t>
            </a:r>
            <a:r>
              <a:rPr lang="en-US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brush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teeth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dressed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clean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up,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shower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cuppa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care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pets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siblings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comb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hair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shave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make-up, do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excercise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pack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up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school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bag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homework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walk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sibling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kindergarten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catch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bus,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facebook</a:t>
            </a:r>
            <a:endParaRPr lang="cs-CZ" i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Describe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school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classmate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favourite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subject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pairs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nap,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football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friends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go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gym</a:t>
            </a:r>
            <a:r>
              <a:rPr lang="cs-CZ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</a:p>
          <a:p>
            <a:pPr algn="just"/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subjects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school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just"/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favourite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</a:t>
            </a: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explain</a:t>
            </a:r>
            <a:endParaRPr lang="cs-CZ" b="1" u="sng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cs-CZ" sz="1800" b="1" u="sng" dirty="0" smtClean="0">
              <a:solidFill>
                <a:schemeClr val="tx1"/>
              </a:solidFill>
            </a:endParaRPr>
          </a:p>
          <a:p>
            <a:pPr algn="just"/>
            <a:endParaRPr lang="cs-CZ" sz="1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err="1" smtClean="0"/>
              <a:t>Weekends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Put</a:t>
            </a: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activities</a:t>
            </a: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order</a:t>
            </a: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explain</a:t>
            </a:r>
            <a:endParaRPr lang="cs-CZ" b="1" u="sng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Going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clubbing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Doing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homework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studying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Having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Hangover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Trip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family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Lunch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granny‘s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Watching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movie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Shopping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spree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friends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Sleeping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Chores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around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house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187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House </a:t>
            </a:r>
            <a:r>
              <a:rPr lang="cs-CZ" dirty="0" err="1"/>
              <a:t>C</a:t>
            </a:r>
            <a:r>
              <a:rPr lang="cs-CZ" dirty="0" err="1" smtClean="0"/>
              <a:t>hores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44824"/>
            <a:ext cx="1189699" cy="11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584" y="4641870"/>
            <a:ext cx="1134337" cy="164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20601"/>
            <a:ext cx="1292883" cy="112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65" y="1798990"/>
            <a:ext cx="899526" cy="1321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07" y="3403337"/>
            <a:ext cx="1263615" cy="128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60" y="4941168"/>
            <a:ext cx="1032432" cy="1350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1988840"/>
            <a:ext cx="511256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pictures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chores</a:t>
            </a:r>
            <a:endParaRPr lang="cs-CZ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Vaccuming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Ironing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Dusting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Washing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dishes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Taking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garbage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Sweeping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wiping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floor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076056" y="2924944"/>
            <a:ext cx="2520280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860032" y="2459795"/>
            <a:ext cx="2376264" cy="943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4" idx="3"/>
          </p:cNvCxnSpPr>
          <p:nvPr/>
        </p:nvCxnSpPr>
        <p:spPr>
          <a:xfrm>
            <a:off x="4860032" y="3927832"/>
            <a:ext cx="2160240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445891" y="4245140"/>
            <a:ext cx="1901973" cy="263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1033" idx="3"/>
          </p:cNvCxnSpPr>
          <p:nvPr/>
        </p:nvCxnSpPr>
        <p:spPr>
          <a:xfrm flipH="1">
            <a:off x="1271792" y="5157192"/>
            <a:ext cx="2076072" cy="459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473422" y="2924944"/>
            <a:ext cx="1082354" cy="26915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69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in 4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algn="just"/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 you tell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your typical morning?</a:t>
            </a:r>
          </a:p>
          <a:p>
            <a:pPr algn="just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ould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describe your typical school day?</a:t>
            </a:r>
          </a:p>
          <a:p>
            <a:pPr algn="just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 you do last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Saturday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night? Tell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it.</a:t>
            </a:r>
          </a:p>
          <a:p>
            <a:pPr algn="just"/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Try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imagine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life without your friends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Would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anything about your weekends? Tell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it.</a:t>
            </a:r>
          </a:p>
          <a:p>
            <a:pPr algn="just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like spending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free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your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family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en-US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teenagers have 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part-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jobs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864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5: obrázky </a:t>
            </a:r>
            <a:r>
              <a:rPr lang="cs-CZ" altLang="cs-CZ" sz="1400" dirty="0" err="1" smtClean="0">
                <a:latin typeface="Calibri" pitchFamily="34" charset="0"/>
              </a:rPr>
              <a:t>Clipart</a:t>
            </a:r>
            <a:r>
              <a:rPr lang="cs-CZ" altLang="cs-CZ" sz="1400" dirty="0" smtClean="0">
                <a:latin typeface="Calibri" pitchFamily="34" charset="0"/>
              </a:rPr>
              <a:t> z MS </a:t>
            </a:r>
            <a:r>
              <a:rPr lang="cs-CZ" altLang="cs-CZ" sz="1400" dirty="0" smtClean="0">
                <a:latin typeface="Calibri" pitchFamily="34" charset="0"/>
              </a:rPr>
              <a:t>Office</a:t>
            </a:r>
          </a:p>
          <a:p>
            <a:endParaRPr lang="cs-CZ" altLang="cs-CZ" sz="1400" dirty="0">
              <a:latin typeface="Calibri" pitchFamily="34" charset="0"/>
            </a:endParaRPr>
          </a:p>
          <a:p>
            <a:r>
              <a:rPr lang="cs-CZ" sz="1400"/>
              <a:t>zdroje : archiv autora</a:t>
            </a: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279</TotalTime>
  <Words>442</Words>
  <Application>Microsoft Office PowerPoint</Application>
  <PresentationFormat>Předvádění na obrazovce (4:3)</PresentationFormat>
  <Paragraphs>75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 2003</vt:lpstr>
      <vt:lpstr>Prezentace aplikace PowerPoint</vt:lpstr>
      <vt:lpstr>ANOTACE</vt:lpstr>
      <vt:lpstr>Daily routines</vt:lpstr>
      <vt:lpstr>Weekends</vt:lpstr>
      <vt:lpstr>House Chores</vt:lpstr>
      <vt:lpstr>Answer each in 4 sentences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20</cp:revision>
  <dcterms:created xsi:type="dcterms:W3CDTF">2013-09-26T09:07:54Z</dcterms:created>
  <dcterms:modified xsi:type="dcterms:W3CDTF">2013-11-05T07:58:37Z</dcterms:modified>
</cp:coreProperties>
</file>