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57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translate.google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translate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7985173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VY_32_INOVACE_03C_14_Services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12/8/2013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Cílem této prezentace je připravit žáka na všeobecné téma k ústní maturitní zkoušce z AJ: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Services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“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Žák bude schopen komunikovat na dané téma (odpovídat na otázky, vést rozhovor) za použití vhodné slovní zásoby.</a:t>
            </a: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3: Žáci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odpovídají na otázky ohledně služeb seznamují se s nabídnutou slovní zásobou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4: Studenti používají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online slovník a připraví si rozhovor z banky při zakládání účtu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5: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Studenti si osvojují novou slovní zásobu, používají online slovník 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 7: Žáci se vyjadřují k výroku o službách podobně jako v druhé části ústní maturity</a:t>
            </a: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je určen k interaktivní výuce.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ervices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types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services</a:t>
            </a:r>
            <a:r>
              <a:rPr lang="cs-CZ" b="1" dirty="0" smtClean="0">
                <a:solidFill>
                  <a:schemeClr val="tx1"/>
                </a:solidFill>
              </a:rPr>
              <a:t> do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use?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Education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shops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medical</a:t>
            </a:r>
            <a:r>
              <a:rPr lang="cs-CZ" dirty="0" smtClean="0">
                <a:solidFill>
                  <a:schemeClr val="tx1"/>
                </a:solidFill>
              </a:rPr>
              <a:t>, post </a:t>
            </a:r>
            <a:r>
              <a:rPr lang="cs-CZ" dirty="0" err="1" smtClean="0">
                <a:solidFill>
                  <a:schemeClr val="tx1"/>
                </a:solidFill>
              </a:rPr>
              <a:t>office</a:t>
            </a:r>
            <a:r>
              <a:rPr lang="cs-CZ" dirty="0" smtClean="0">
                <a:solidFill>
                  <a:schemeClr val="tx1"/>
                </a:solidFill>
              </a:rPr>
              <a:t>, bank, police, </a:t>
            </a:r>
            <a:r>
              <a:rPr lang="cs-CZ" dirty="0" err="1" smtClean="0">
                <a:solidFill>
                  <a:schemeClr val="tx1"/>
                </a:solidFill>
              </a:rPr>
              <a:t>library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transportation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restaurants</a:t>
            </a:r>
            <a:r>
              <a:rPr lang="cs-CZ" dirty="0" smtClean="0">
                <a:solidFill>
                  <a:schemeClr val="tx1"/>
                </a:solidFill>
              </a:rPr>
              <a:t> ……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are </a:t>
            </a:r>
            <a:r>
              <a:rPr lang="cs-CZ" b="1" dirty="0" err="1" smtClean="0">
                <a:solidFill>
                  <a:schemeClr val="tx1"/>
                </a:solidFill>
              </a:rPr>
              <a:t>differences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between</a:t>
            </a:r>
            <a:r>
              <a:rPr lang="cs-CZ" b="1" dirty="0" smtClean="0">
                <a:solidFill>
                  <a:schemeClr val="tx1"/>
                </a:solidFill>
              </a:rPr>
              <a:t> public and </a:t>
            </a:r>
            <a:r>
              <a:rPr lang="cs-CZ" b="1" dirty="0" err="1" smtClean="0">
                <a:solidFill>
                  <a:schemeClr val="tx1"/>
                </a:solidFill>
              </a:rPr>
              <a:t>private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services</a:t>
            </a:r>
            <a:r>
              <a:rPr lang="cs-CZ" b="1" dirty="0" smtClean="0">
                <a:solidFill>
                  <a:schemeClr val="tx1"/>
                </a:solidFill>
              </a:rPr>
              <a:t>?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Non-profit, </a:t>
            </a:r>
            <a:r>
              <a:rPr lang="cs-CZ" dirty="0" err="1" smtClean="0">
                <a:solidFill>
                  <a:schemeClr val="tx1"/>
                </a:solidFill>
              </a:rPr>
              <a:t>govermental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authorities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healthcare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social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services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customer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services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quality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friendly</a:t>
            </a:r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622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Pick </a:t>
            </a:r>
            <a:r>
              <a:rPr lang="cs-CZ" dirty="0" err="1" smtClean="0">
                <a:solidFill>
                  <a:schemeClr val="tx1"/>
                </a:solidFill>
              </a:rPr>
              <a:t>words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associated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with</a:t>
            </a:r>
            <a:r>
              <a:rPr lang="cs-CZ" dirty="0" smtClean="0">
                <a:solidFill>
                  <a:schemeClr val="tx1"/>
                </a:solidFill>
              </a:rPr>
              <a:t> bank and </a:t>
            </a:r>
            <a:r>
              <a:rPr lang="cs-CZ" dirty="0" err="1" smtClean="0">
                <a:solidFill>
                  <a:schemeClr val="tx1"/>
                </a:solidFill>
              </a:rPr>
              <a:t>prepare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roleplay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using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vocab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IMAGINE YOU GOT TO AUSTRALIA AND ARE IN NEED OF AN ACCOUNT, TALK TO THE BANK CLERK</a:t>
            </a:r>
          </a:p>
          <a:p>
            <a:endParaRPr lang="cs-CZ" dirty="0"/>
          </a:p>
          <a:p>
            <a:r>
              <a:rPr lang="cs-CZ" dirty="0" smtClean="0"/>
              <a:t>Bank </a:t>
            </a:r>
            <a:r>
              <a:rPr lang="cs-CZ" dirty="0" err="1" smtClean="0"/>
              <a:t>statement</a:t>
            </a:r>
            <a:r>
              <a:rPr lang="cs-CZ" dirty="0" smtClean="0"/>
              <a:t>, ATM, transfer </a:t>
            </a:r>
            <a:r>
              <a:rPr lang="cs-CZ" dirty="0" err="1" smtClean="0"/>
              <a:t>money</a:t>
            </a:r>
            <a:r>
              <a:rPr lang="cs-CZ" dirty="0" smtClean="0"/>
              <a:t>, </a:t>
            </a:r>
            <a:r>
              <a:rPr lang="cs-CZ" dirty="0" err="1" smtClean="0"/>
              <a:t>opening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saving</a:t>
            </a:r>
            <a:r>
              <a:rPr lang="cs-CZ" dirty="0" smtClean="0"/>
              <a:t>/</a:t>
            </a:r>
            <a:r>
              <a:rPr lang="cs-CZ" dirty="0" err="1" smtClean="0"/>
              <a:t>current</a:t>
            </a:r>
            <a:r>
              <a:rPr lang="cs-CZ" dirty="0" smtClean="0"/>
              <a:t> </a:t>
            </a:r>
            <a:r>
              <a:rPr lang="cs-CZ" dirty="0" err="1" smtClean="0"/>
              <a:t>account</a:t>
            </a:r>
            <a:r>
              <a:rPr lang="cs-CZ" dirty="0" smtClean="0"/>
              <a:t>, deposit, </a:t>
            </a:r>
            <a:r>
              <a:rPr lang="cs-CZ" dirty="0" err="1" smtClean="0"/>
              <a:t>withdraw</a:t>
            </a:r>
            <a:r>
              <a:rPr lang="cs-CZ" dirty="0" smtClean="0"/>
              <a:t>, internet </a:t>
            </a:r>
            <a:r>
              <a:rPr lang="cs-CZ" dirty="0" err="1" smtClean="0"/>
              <a:t>banking</a:t>
            </a:r>
            <a:r>
              <a:rPr lang="cs-CZ" dirty="0" smtClean="0"/>
              <a:t>, no </a:t>
            </a:r>
            <a:r>
              <a:rPr lang="cs-CZ" dirty="0" err="1" smtClean="0"/>
              <a:t>fees</a:t>
            </a:r>
            <a:r>
              <a:rPr lang="cs-CZ" dirty="0" smtClean="0"/>
              <a:t>, </a:t>
            </a:r>
            <a:r>
              <a:rPr lang="cs-CZ" dirty="0" err="1" smtClean="0"/>
              <a:t>loan</a:t>
            </a:r>
            <a:r>
              <a:rPr lang="cs-CZ" dirty="0" smtClean="0"/>
              <a:t>, </a:t>
            </a:r>
            <a:r>
              <a:rPr lang="cs-CZ" dirty="0" err="1" smtClean="0"/>
              <a:t>mortgage</a:t>
            </a:r>
            <a:r>
              <a:rPr lang="cs-CZ" dirty="0" smtClean="0"/>
              <a:t>, </a:t>
            </a:r>
            <a:r>
              <a:rPr lang="cs-CZ" dirty="0" err="1" smtClean="0"/>
              <a:t>credit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940152" y="5157192"/>
            <a:ext cx="259228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hlinkClick r:id="rId2"/>
              </a:rPr>
              <a:t>Dictionary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945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goods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err="1" smtClean="0"/>
              <a:t>Newsagent‘s</a:t>
            </a:r>
            <a:r>
              <a:rPr lang="cs-CZ" dirty="0" smtClean="0"/>
              <a:t>		</a:t>
            </a:r>
            <a:r>
              <a:rPr lang="cs-CZ" dirty="0" err="1" smtClean="0"/>
              <a:t>Butcher‘s</a:t>
            </a:r>
            <a:r>
              <a:rPr lang="cs-CZ" dirty="0" smtClean="0"/>
              <a:t>	</a:t>
            </a:r>
            <a:r>
              <a:rPr lang="cs-CZ" dirty="0" err="1" smtClean="0"/>
              <a:t>Confectioner‘s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Pound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	</a:t>
            </a:r>
            <a:r>
              <a:rPr lang="cs-CZ" dirty="0" err="1" smtClean="0"/>
              <a:t>Off</a:t>
            </a:r>
            <a:r>
              <a:rPr lang="cs-CZ" dirty="0" smtClean="0"/>
              <a:t>-licence		</a:t>
            </a:r>
            <a:r>
              <a:rPr lang="cs-CZ" dirty="0" err="1" smtClean="0"/>
              <a:t>Ironmonger‘s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Greengrocer‘s</a:t>
            </a:r>
            <a:r>
              <a:rPr lang="cs-CZ" dirty="0" smtClean="0"/>
              <a:t>		</a:t>
            </a:r>
            <a:r>
              <a:rPr lang="cs-CZ" dirty="0" err="1" smtClean="0"/>
              <a:t>Grocery</a:t>
            </a:r>
            <a:r>
              <a:rPr lang="cs-CZ" dirty="0" smtClean="0"/>
              <a:t>	</a:t>
            </a:r>
            <a:r>
              <a:rPr lang="cs-CZ" dirty="0" err="1" smtClean="0"/>
              <a:t>Jeweller‘s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28800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pack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lager</a:t>
            </a:r>
            <a:r>
              <a:rPr lang="cs-CZ" dirty="0" smtClean="0"/>
              <a:t>	</a:t>
            </a:r>
            <a:r>
              <a:rPr lang="cs-CZ" dirty="0" err="1" smtClean="0"/>
              <a:t>fudge</a:t>
            </a:r>
            <a:r>
              <a:rPr lang="cs-CZ" dirty="0" smtClean="0"/>
              <a:t>	a </a:t>
            </a:r>
            <a:r>
              <a:rPr lang="cs-CZ" dirty="0" err="1" smtClean="0"/>
              <a:t>pound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mutton</a:t>
            </a:r>
            <a:r>
              <a:rPr lang="cs-CZ" dirty="0" smtClean="0"/>
              <a:t>	</a:t>
            </a:r>
            <a:r>
              <a:rPr lang="cs-CZ" dirty="0" err="1" smtClean="0"/>
              <a:t>screws</a:t>
            </a:r>
            <a:r>
              <a:rPr lang="cs-CZ" dirty="0" smtClean="0"/>
              <a:t>		</a:t>
            </a:r>
            <a:r>
              <a:rPr lang="cs-CZ" dirty="0" err="1" smtClean="0"/>
              <a:t>whole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/>
          </a:p>
          <a:p>
            <a:r>
              <a:rPr lang="cs-CZ" dirty="0" err="1" smtClean="0"/>
              <a:t>Tabloids</a:t>
            </a:r>
            <a:r>
              <a:rPr lang="cs-CZ" dirty="0" smtClean="0"/>
              <a:t>		</a:t>
            </a:r>
            <a:r>
              <a:rPr lang="cs-CZ" dirty="0" err="1" smtClean="0"/>
              <a:t>souvenir</a:t>
            </a:r>
            <a:r>
              <a:rPr lang="cs-CZ" dirty="0" smtClean="0"/>
              <a:t>		</a:t>
            </a:r>
            <a:r>
              <a:rPr lang="cs-CZ" dirty="0" err="1" smtClean="0"/>
              <a:t>aubergine</a:t>
            </a:r>
            <a:r>
              <a:rPr lang="cs-CZ" dirty="0" smtClean="0"/>
              <a:t>	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necklace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02212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Match</a:t>
            </a:r>
            <a:r>
              <a:rPr lang="cs-CZ" dirty="0"/>
              <a:t> </a:t>
            </a:r>
            <a:r>
              <a:rPr lang="cs-CZ" dirty="0" err="1"/>
              <a:t>goods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shop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/>
          <a:lstStyle/>
          <a:p>
            <a:r>
              <a:rPr lang="en-US" dirty="0"/>
              <a:t>Newsagent‘s	</a:t>
            </a:r>
            <a:r>
              <a:rPr lang="en-US" dirty="0" smtClean="0"/>
              <a:t>Butcher‘s</a:t>
            </a:r>
            <a:r>
              <a:rPr lang="en-US" dirty="0"/>
              <a:t>	</a:t>
            </a:r>
            <a:r>
              <a:rPr lang="cs-CZ" dirty="0" smtClean="0"/>
              <a:t>		</a:t>
            </a:r>
            <a:r>
              <a:rPr lang="en-US" dirty="0" smtClean="0"/>
              <a:t>Confectioner‘s</a:t>
            </a:r>
            <a:endParaRPr lang="en-US" dirty="0"/>
          </a:p>
          <a:p>
            <a:r>
              <a:rPr lang="cs-CZ" dirty="0" err="1" smtClean="0">
                <a:solidFill>
                  <a:srgbClr val="FF0000"/>
                </a:solidFill>
              </a:rPr>
              <a:t>Tabloids</a:t>
            </a:r>
            <a:r>
              <a:rPr lang="cs-CZ" dirty="0" smtClean="0">
                <a:solidFill>
                  <a:srgbClr val="FF0000"/>
                </a:solidFill>
              </a:rPr>
              <a:t>		a </a:t>
            </a:r>
            <a:r>
              <a:rPr lang="cs-CZ" dirty="0" err="1" smtClean="0">
                <a:solidFill>
                  <a:srgbClr val="FF0000"/>
                </a:solidFill>
              </a:rPr>
              <a:t>pound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mutton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>
                <a:solidFill>
                  <a:srgbClr val="FF0000"/>
                </a:solidFill>
              </a:rPr>
              <a:t>fudge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  <a:p>
            <a:r>
              <a:rPr lang="en-US" dirty="0"/>
              <a:t>Pound shop	Off-</a:t>
            </a:r>
            <a:r>
              <a:rPr lang="en-US" dirty="0" err="1"/>
              <a:t>licence</a:t>
            </a:r>
            <a:r>
              <a:rPr lang="en-US" dirty="0"/>
              <a:t>		Ironmonger‘s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Souvenir</a:t>
            </a:r>
            <a:r>
              <a:rPr lang="cs-CZ" dirty="0" smtClean="0">
                <a:solidFill>
                  <a:srgbClr val="FF0000"/>
                </a:solidFill>
              </a:rPr>
              <a:t>		a </a:t>
            </a:r>
            <a:r>
              <a:rPr lang="cs-CZ" dirty="0" err="1" smtClean="0">
                <a:solidFill>
                  <a:srgbClr val="FF0000"/>
                </a:solidFill>
              </a:rPr>
              <a:t>pack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lager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>
                <a:solidFill>
                  <a:srgbClr val="FF0000"/>
                </a:solidFill>
              </a:rPr>
              <a:t>screws</a:t>
            </a:r>
            <a:endParaRPr lang="en-US" dirty="0">
              <a:solidFill>
                <a:srgbClr val="FF0000"/>
              </a:solidFill>
            </a:endParaRPr>
          </a:p>
          <a:p>
            <a:endParaRPr lang="en-US" dirty="0">
              <a:solidFill>
                <a:srgbClr val="FF0000"/>
              </a:solidFill>
            </a:endParaRPr>
          </a:p>
          <a:p>
            <a:r>
              <a:rPr lang="en-US" dirty="0"/>
              <a:t>Greengrocer‘s		Grocery	</a:t>
            </a:r>
            <a:r>
              <a:rPr lang="en-US" dirty="0" err="1"/>
              <a:t>Jeweller‘s</a:t>
            </a:r>
            <a:r>
              <a:rPr lang="en-US" dirty="0"/>
              <a:t>	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Aubergine</a:t>
            </a:r>
            <a:r>
              <a:rPr lang="cs-CZ" dirty="0" smtClean="0">
                <a:solidFill>
                  <a:srgbClr val="FF0000"/>
                </a:solidFill>
              </a:rPr>
              <a:t>		</a:t>
            </a:r>
            <a:r>
              <a:rPr lang="cs-CZ" dirty="0" err="1" smtClean="0">
                <a:solidFill>
                  <a:srgbClr val="FF0000"/>
                </a:solidFill>
              </a:rPr>
              <a:t>whole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milk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err="1" smtClean="0">
                <a:solidFill>
                  <a:srgbClr val="FF0000"/>
                </a:solidFill>
              </a:rPr>
              <a:t>pearl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necklace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365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S</a:t>
            </a:r>
            <a:r>
              <a:rPr lang="cs-CZ" dirty="0" err="1" smtClean="0"/>
              <a:t>tatement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i="1" dirty="0" err="1" smtClean="0"/>
              <a:t>When</a:t>
            </a:r>
            <a:r>
              <a:rPr lang="cs-CZ" i="1" dirty="0" smtClean="0"/>
              <a:t> </a:t>
            </a:r>
            <a:r>
              <a:rPr lang="cs-CZ" i="1" dirty="0" err="1" smtClean="0"/>
              <a:t>expressing</a:t>
            </a:r>
            <a:r>
              <a:rPr lang="cs-CZ" i="1" dirty="0" smtClean="0"/>
              <a:t>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i="1" dirty="0" err="1" smtClean="0"/>
              <a:t>opinion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can</a:t>
            </a:r>
            <a:r>
              <a:rPr lang="cs-CZ" i="1" dirty="0" smtClean="0"/>
              <a:t> use these </a:t>
            </a:r>
            <a:r>
              <a:rPr lang="cs-CZ" i="1" dirty="0" err="1" smtClean="0"/>
              <a:t>structures</a:t>
            </a:r>
            <a:r>
              <a:rPr lang="cs-CZ" dirty="0" smtClean="0"/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my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opinion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According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my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opinion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reckon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seems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prefer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doubt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</a:p>
          <a:p>
            <a:r>
              <a:rPr lang="cs-CZ" i="1" dirty="0" smtClean="0"/>
              <a:t>Comment on </a:t>
            </a:r>
            <a:r>
              <a:rPr lang="cs-CZ" i="1" dirty="0" err="1" smtClean="0"/>
              <a:t>availability</a:t>
            </a:r>
            <a:r>
              <a:rPr lang="cs-CZ" i="1" dirty="0" smtClean="0"/>
              <a:t>, </a:t>
            </a:r>
            <a:r>
              <a:rPr lang="cs-CZ" i="1" dirty="0" err="1" smtClean="0"/>
              <a:t>price</a:t>
            </a:r>
            <a:r>
              <a:rPr lang="cs-CZ" i="1" dirty="0" smtClean="0"/>
              <a:t>, </a:t>
            </a:r>
            <a:r>
              <a:rPr lang="cs-CZ" i="1" dirty="0" err="1" smtClean="0"/>
              <a:t>quality</a:t>
            </a:r>
            <a:endParaRPr lang="cs-CZ" i="1" dirty="0"/>
          </a:p>
          <a:p>
            <a:endParaRPr lang="cs-CZ" dirty="0" smtClean="0"/>
          </a:p>
          <a:p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Speak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minute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statement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  <a:p>
            <a:pPr algn="ctr"/>
            <a:r>
              <a:rPr lang="cs-CZ" sz="2800" b="1" u="sng" dirty="0" smtClean="0">
                <a:solidFill>
                  <a:schemeClr val="tx2"/>
                </a:solidFill>
              </a:rPr>
              <a:t>„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Private</a:t>
            </a:r>
            <a:r>
              <a:rPr lang="cs-CZ" sz="2800" b="1" u="sng" dirty="0" smtClean="0">
                <a:solidFill>
                  <a:schemeClr val="tx2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Healthcare</a:t>
            </a:r>
            <a:r>
              <a:rPr lang="cs-CZ" sz="2800" b="1" u="sng" dirty="0" smtClean="0">
                <a:solidFill>
                  <a:schemeClr val="tx2"/>
                </a:solidFill>
              </a:rPr>
              <a:t> and 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Education</a:t>
            </a:r>
            <a:r>
              <a:rPr lang="cs-CZ" sz="2800" b="1" u="sng" dirty="0" smtClean="0">
                <a:solidFill>
                  <a:schemeClr val="tx2"/>
                </a:solidFill>
              </a:rPr>
              <a:t> are much 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better</a:t>
            </a:r>
            <a:r>
              <a:rPr lang="cs-CZ" sz="2800" b="1" u="sng" dirty="0" smtClean="0">
                <a:solidFill>
                  <a:schemeClr val="tx2"/>
                </a:solidFill>
              </a:rPr>
              <a:t> 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than</a:t>
            </a:r>
            <a:r>
              <a:rPr lang="cs-CZ" sz="2800" b="1" u="sng" dirty="0" smtClean="0">
                <a:solidFill>
                  <a:schemeClr val="tx2"/>
                </a:solidFill>
              </a:rPr>
              <a:t> public </a:t>
            </a:r>
            <a:r>
              <a:rPr lang="cs-CZ" sz="2800" b="1" u="sng" dirty="0" err="1" smtClean="0">
                <a:solidFill>
                  <a:schemeClr val="tx2"/>
                </a:solidFill>
              </a:rPr>
              <a:t>ones</a:t>
            </a:r>
            <a:r>
              <a:rPr lang="cs-CZ" sz="2800" b="1" u="sng" dirty="0" smtClean="0">
                <a:solidFill>
                  <a:schemeClr val="tx2"/>
                </a:solidFill>
              </a:rPr>
              <a:t>“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9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55576" y="943309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  </a:t>
            </a:r>
            <a:r>
              <a:rPr lang="cs-CZ" dirty="0" smtClean="0">
                <a:hlinkClick r:id="rId3"/>
              </a:rPr>
              <a:t>www.bridge-online.cz</a:t>
            </a:r>
            <a:endParaRPr lang="cs-CZ" dirty="0" smtClean="0"/>
          </a:p>
          <a:p>
            <a:r>
              <a:rPr lang="cs-CZ" dirty="0" err="1" smtClean="0"/>
              <a:t>Slide</a:t>
            </a:r>
            <a:r>
              <a:rPr lang="cs-CZ" dirty="0" smtClean="0"/>
              <a:t>  4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http://translate.google.cz/</a:t>
            </a:r>
            <a:endParaRPr lang="cs-CZ" dirty="0"/>
          </a:p>
        </p:txBody>
      </p:sp>
      <p:sp>
        <p:nvSpPr>
          <p:cNvPr id="5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endParaRPr lang="cs-CZ" altLang="cs-CZ" sz="1400" dirty="0">
              <a:latin typeface="Calibri" pitchFamily="34" charset="0"/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altLang="cs-CZ" sz="1400" dirty="0">
              <a:latin typeface="Calibri" pitchFamily="34" charset="0"/>
            </a:endParaRPr>
          </a:p>
        </p:txBody>
      </p:sp>
      <p:sp>
        <p:nvSpPr>
          <p:cNvPr id="6" name="Obdélník 2"/>
          <p:cNvSpPr>
            <a:spLocks noChangeArrowheads="1"/>
          </p:cNvSpPr>
          <p:nvPr/>
        </p:nvSpPr>
        <p:spPr bwMode="auto">
          <a:xfrm>
            <a:off x="763588" y="1163638"/>
            <a:ext cx="79216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endParaRPr lang="cs-CZ" altLang="cs-CZ" sz="1400" dirty="0">
              <a:latin typeface="Calibri" pitchFamily="34" charset="0"/>
              <a:hlinkClick r:id="rId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112</TotalTime>
  <Words>360</Words>
  <Application>Microsoft Office PowerPoint</Application>
  <PresentationFormat>Předvádění na obrazovce (4:3)</PresentationFormat>
  <Paragraphs>71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 2003</vt:lpstr>
      <vt:lpstr>Prezentace aplikace PowerPoint</vt:lpstr>
      <vt:lpstr>ANOTACE</vt:lpstr>
      <vt:lpstr>Services</vt:lpstr>
      <vt:lpstr>Bank</vt:lpstr>
      <vt:lpstr>Match goods with shop</vt:lpstr>
      <vt:lpstr>Match goods with shop</vt:lpstr>
      <vt:lpstr>Statement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16</cp:revision>
  <dcterms:created xsi:type="dcterms:W3CDTF">2013-09-26T09:07:54Z</dcterms:created>
  <dcterms:modified xsi:type="dcterms:W3CDTF">2013-11-05T08:02:26Z</dcterms:modified>
</cp:coreProperties>
</file>