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3"/>
  </p:notesMasterIdLst>
  <p:sldIdLst>
    <p:sldId id="256" r:id="rId2"/>
    <p:sldId id="262" r:id="rId3"/>
    <p:sldId id="261" r:id="rId4"/>
    <p:sldId id="263" r:id="rId5"/>
    <p:sldId id="264" r:id="rId6"/>
    <p:sldId id="265" r:id="rId7"/>
    <p:sldId id="270" r:id="rId8"/>
    <p:sldId id="271" r:id="rId9"/>
    <p:sldId id="272" r:id="rId10"/>
    <p:sldId id="268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02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A9EE107-A5FB-41C4-9EF1-1CC153B68B3F}" type="doc">
      <dgm:prSet loTypeId="urn:microsoft.com/office/officeart/2008/layout/VerticalCurvedList" loCatId="list" qsTypeId="urn:microsoft.com/office/officeart/2005/8/quickstyle/simple2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3061F91D-8548-4FCB-A021-DD835A272F0F}">
      <dgm:prSet phldrT="[Text]" custT="1"/>
      <dgm:spPr/>
      <dgm:t>
        <a:bodyPr/>
        <a:lstStyle/>
        <a:p>
          <a:r>
            <a:rPr lang="cs-CZ" sz="2000" b="1" dirty="0" smtClean="0"/>
            <a:t>Téma sady</a:t>
          </a:r>
          <a:r>
            <a:rPr lang="cs-CZ" sz="2000" b="1" smtClean="0"/>
            <a:t>:    </a:t>
          </a:r>
          <a:r>
            <a:rPr lang="cs-CZ" sz="2000" smtClean="0"/>
            <a:t>VYBRANÉ KAPITOLY Z CHEMIE</a:t>
          </a:r>
          <a:endParaRPr lang="cs-CZ" sz="2000" b="1" dirty="0"/>
        </a:p>
      </dgm:t>
    </dgm:pt>
    <dgm:pt modelId="{964A7552-04A1-426D-AC2F-6455AE0A46FC}" type="par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CD2629B0-CE06-4C37-BA3E-EB383F625F73}" type="sibTrans" cxnId="{B8C92B4A-9E16-4C6D-8583-A1CEC081E720}">
      <dgm:prSet/>
      <dgm:spPr/>
      <dgm:t>
        <a:bodyPr/>
        <a:lstStyle/>
        <a:p>
          <a:endParaRPr lang="cs-CZ" sz="1100" b="1"/>
        </a:p>
      </dgm:t>
    </dgm:pt>
    <dgm:pt modelId="{60B5D622-D348-4384-9EFA-863CA4F7B7A3}">
      <dgm:prSet phldrT="[Text]" custT="1"/>
      <dgm:spPr/>
      <dgm:t>
        <a:bodyPr/>
        <a:lstStyle/>
        <a:p>
          <a:r>
            <a:rPr lang="cs-CZ" sz="2000" b="1" dirty="0" smtClean="0"/>
            <a:t>Název: </a:t>
          </a:r>
          <a:r>
            <a:rPr lang="cs-CZ" sz="2000" b="0" dirty="0" smtClean="0"/>
            <a:t>VY_32_INOVACE_LIPIDY</a:t>
          </a:r>
          <a:endParaRPr lang="cs-CZ" sz="2000" dirty="0" smtClean="0"/>
        </a:p>
      </dgm:t>
    </dgm:pt>
    <dgm:pt modelId="{74CB5370-34BA-43B8-AB66-1E3510545B42}" type="par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5895C10F-262B-4EFF-A7FE-F20237FEAECB}" type="sibTrans" cxnId="{DF849492-EC0F-41C4-9A01-844E1A834E31}">
      <dgm:prSet/>
      <dgm:spPr/>
      <dgm:t>
        <a:bodyPr/>
        <a:lstStyle/>
        <a:p>
          <a:endParaRPr lang="cs-CZ" sz="1100" b="1"/>
        </a:p>
      </dgm:t>
    </dgm:pt>
    <dgm:pt modelId="{A83A7CFB-B411-4357-9641-4A8443F73655}">
      <dgm:prSet phldrT="[Text]" custT="1"/>
      <dgm:spPr/>
      <dgm:t>
        <a:bodyPr/>
        <a:lstStyle/>
        <a:p>
          <a:r>
            <a:rPr lang="cs-CZ" sz="2000" b="1" dirty="0" smtClean="0"/>
            <a:t>Autor:      Ing. Minářová Pavlína</a:t>
          </a:r>
        </a:p>
      </dgm:t>
    </dgm:pt>
    <dgm:pt modelId="{F3C4A836-23AC-4E41-B6D6-51221E7E6743}" type="sib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97616D95-5DD7-4F6A-B2B9-47EBAD36AF82}" type="parTrans" cxnId="{F3146557-2E3C-46DA-A4FD-8B230B837C60}">
      <dgm:prSet/>
      <dgm:spPr/>
      <dgm:t>
        <a:bodyPr/>
        <a:lstStyle/>
        <a:p>
          <a:endParaRPr lang="cs-CZ" sz="1100" b="1"/>
        </a:p>
      </dgm:t>
    </dgm:pt>
    <dgm:pt modelId="{E392F34A-E55D-43D5-AEDD-49027298B816}">
      <dgm:prSet phldrT="[Text]" custT="1"/>
      <dgm:spPr/>
      <dgm:t>
        <a:bodyPr/>
        <a:lstStyle/>
        <a:p>
          <a:r>
            <a:rPr lang="cs-CZ" sz="2000" b="1" dirty="0" smtClean="0"/>
            <a:t>Číslo projektu: </a:t>
          </a:r>
          <a:r>
            <a:rPr lang="cs-CZ" sz="2000" dirty="0" smtClean="0"/>
            <a:t>CZ.1.07/1.4.00/21.3315</a:t>
          </a:r>
          <a:endParaRPr lang="cs-CZ" sz="2000" b="1" dirty="0"/>
        </a:p>
      </dgm:t>
    </dgm:pt>
    <dgm:pt modelId="{BC40F3DB-7514-4A20-8E05-98AEEC263C22}" type="parTrans" cxnId="{85DD460C-C999-4113-86D0-07CE61C390A7}">
      <dgm:prSet/>
      <dgm:spPr/>
      <dgm:t>
        <a:bodyPr/>
        <a:lstStyle/>
        <a:p>
          <a:endParaRPr lang="cs-CZ"/>
        </a:p>
      </dgm:t>
    </dgm:pt>
    <dgm:pt modelId="{9093FE33-FB2C-41B0-8F18-5CB6446B7DEF}" type="sibTrans" cxnId="{85DD460C-C999-4113-86D0-07CE61C390A7}">
      <dgm:prSet/>
      <dgm:spPr/>
      <dgm:t>
        <a:bodyPr/>
        <a:lstStyle/>
        <a:p>
          <a:endParaRPr lang="cs-CZ"/>
        </a:p>
      </dgm:t>
    </dgm:pt>
    <dgm:pt modelId="{8D78E2D7-18A7-41DD-9962-57B3FE2BEBDD}">
      <dgm:prSet/>
      <dgm:spPr/>
      <dgm:t>
        <a:bodyPr/>
        <a:lstStyle/>
        <a:p>
          <a:r>
            <a:rPr lang="cs-CZ" b="1" dirty="0" smtClean="0"/>
            <a:t>Datum/období:   podzim 2013</a:t>
          </a:r>
          <a:endParaRPr lang="cs-CZ" b="1" dirty="0"/>
        </a:p>
      </dgm:t>
    </dgm:pt>
    <dgm:pt modelId="{7010D3F4-D5D1-4966-89A1-DF5353CA0871}" type="parTrans" cxnId="{15F5E694-5784-48A5-A635-B8CBDBFD6748}">
      <dgm:prSet/>
      <dgm:spPr/>
      <dgm:t>
        <a:bodyPr/>
        <a:lstStyle/>
        <a:p>
          <a:endParaRPr lang="cs-CZ"/>
        </a:p>
      </dgm:t>
    </dgm:pt>
    <dgm:pt modelId="{377E22FB-7E54-457A-B361-770C5D7E2397}" type="sibTrans" cxnId="{15F5E694-5784-48A5-A635-B8CBDBFD6748}">
      <dgm:prSet/>
      <dgm:spPr/>
      <dgm:t>
        <a:bodyPr/>
        <a:lstStyle/>
        <a:p>
          <a:endParaRPr lang="cs-CZ"/>
        </a:p>
      </dgm:t>
    </dgm:pt>
    <dgm:pt modelId="{A6F0E638-0CDE-4E1F-BB57-10C18463C623}">
      <dgm:prSet/>
      <dgm:spPr/>
      <dgm:t>
        <a:bodyPr/>
        <a:lstStyle/>
        <a:p>
          <a:endParaRPr lang="cs-CZ"/>
        </a:p>
      </dgm:t>
    </dgm:pt>
    <dgm:pt modelId="{00411118-6576-416C-BD8F-DA7F795DDF12}" type="parTrans" cxnId="{A6EAC2AC-C10D-4EB4-9ADF-5A79DC737E27}">
      <dgm:prSet/>
      <dgm:spPr/>
      <dgm:t>
        <a:bodyPr/>
        <a:lstStyle/>
        <a:p>
          <a:endParaRPr lang="cs-CZ"/>
        </a:p>
      </dgm:t>
    </dgm:pt>
    <dgm:pt modelId="{5E32EA29-68D1-4F1E-9F33-DE2095689CF9}" type="sibTrans" cxnId="{A6EAC2AC-C10D-4EB4-9ADF-5A79DC737E27}">
      <dgm:prSet/>
      <dgm:spPr/>
      <dgm:t>
        <a:bodyPr/>
        <a:lstStyle/>
        <a:p>
          <a:endParaRPr lang="cs-CZ"/>
        </a:p>
      </dgm:t>
    </dgm:pt>
    <dgm:pt modelId="{9C0CD981-713F-47B3-AE2F-2963F2684A6F}" type="pres">
      <dgm:prSet presAssocID="{BA9EE107-A5FB-41C4-9EF1-1CC153B68B3F}" presName="Name0" presStyleCnt="0">
        <dgm:presLayoutVars>
          <dgm:chMax val="7"/>
          <dgm:chPref val="7"/>
          <dgm:dir/>
        </dgm:presLayoutVars>
      </dgm:prSet>
      <dgm:spPr/>
      <dgm:t>
        <a:bodyPr/>
        <a:lstStyle/>
        <a:p>
          <a:endParaRPr lang="cs-CZ"/>
        </a:p>
      </dgm:t>
    </dgm:pt>
    <dgm:pt modelId="{96773A7D-3367-4F53-A2D2-EA5770AFFDB3}" type="pres">
      <dgm:prSet presAssocID="{BA9EE107-A5FB-41C4-9EF1-1CC153B68B3F}" presName="Name1" presStyleCnt="0"/>
      <dgm:spPr/>
      <dgm:t>
        <a:bodyPr/>
        <a:lstStyle/>
        <a:p>
          <a:endParaRPr lang="cs-CZ"/>
        </a:p>
      </dgm:t>
    </dgm:pt>
    <dgm:pt modelId="{F31B7103-6E88-4DB9-9888-CB9E0B3FEEF8}" type="pres">
      <dgm:prSet presAssocID="{BA9EE107-A5FB-41C4-9EF1-1CC153B68B3F}" presName="cycle" presStyleCnt="0"/>
      <dgm:spPr/>
      <dgm:t>
        <a:bodyPr/>
        <a:lstStyle/>
        <a:p>
          <a:endParaRPr lang="cs-CZ"/>
        </a:p>
      </dgm:t>
    </dgm:pt>
    <dgm:pt modelId="{F7A92DE4-3445-4B9B-AF3D-F2DA6F69C25D}" type="pres">
      <dgm:prSet presAssocID="{BA9EE107-A5FB-41C4-9EF1-1CC153B68B3F}" presName="srcNode" presStyleLbl="node1" presStyleIdx="0" presStyleCnt="5"/>
      <dgm:spPr/>
      <dgm:t>
        <a:bodyPr/>
        <a:lstStyle/>
        <a:p>
          <a:endParaRPr lang="cs-CZ"/>
        </a:p>
      </dgm:t>
    </dgm:pt>
    <dgm:pt modelId="{EF104B90-7E69-4918-A202-E6F91FC6E413}" type="pres">
      <dgm:prSet presAssocID="{BA9EE107-A5FB-41C4-9EF1-1CC153B68B3F}" presName="conn" presStyleLbl="parChTrans1D2" presStyleIdx="0" presStyleCnt="1" custLinFactNeighborX="4205" custLinFactNeighborY="804"/>
      <dgm:spPr/>
      <dgm:t>
        <a:bodyPr/>
        <a:lstStyle/>
        <a:p>
          <a:endParaRPr lang="cs-CZ"/>
        </a:p>
      </dgm:t>
    </dgm:pt>
    <dgm:pt modelId="{F5A5022A-2B1C-4F3B-B289-BC099E9CE92F}" type="pres">
      <dgm:prSet presAssocID="{BA9EE107-A5FB-41C4-9EF1-1CC153B68B3F}" presName="extraNode" presStyleLbl="node1" presStyleIdx="0" presStyleCnt="5"/>
      <dgm:spPr/>
      <dgm:t>
        <a:bodyPr/>
        <a:lstStyle/>
        <a:p>
          <a:endParaRPr lang="cs-CZ"/>
        </a:p>
      </dgm:t>
    </dgm:pt>
    <dgm:pt modelId="{F16BA6F4-95DE-4E28-BF94-6459A70C4A6D}" type="pres">
      <dgm:prSet presAssocID="{BA9EE107-A5FB-41C4-9EF1-1CC153B68B3F}" presName="dstNode" presStyleLbl="node1" presStyleIdx="0" presStyleCnt="5"/>
      <dgm:spPr/>
      <dgm:t>
        <a:bodyPr/>
        <a:lstStyle/>
        <a:p>
          <a:endParaRPr lang="cs-CZ"/>
        </a:p>
      </dgm:t>
    </dgm:pt>
    <dgm:pt modelId="{F036299F-AF4D-4DAF-ABF5-87E8CC3FEF1B}" type="pres">
      <dgm:prSet presAssocID="{A83A7CFB-B411-4357-9641-4A8443F73655}" presName="text_1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0B95986-31F6-48A6-A8D8-D04AC3BEDA92}" type="pres">
      <dgm:prSet presAssocID="{A83A7CFB-B411-4357-9641-4A8443F73655}" presName="accent_1" presStyleCnt="0"/>
      <dgm:spPr/>
      <dgm:t>
        <a:bodyPr/>
        <a:lstStyle/>
        <a:p>
          <a:endParaRPr lang="cs-CZ"/>
        </a:p>
      </dgm:t>
    </dgm:pt>
    <dgm:pt modelId="{112F553D-60C2-4CC4-948D-0369F51C4DB0}" type="pres">
      <dgm:prSet presAssocID="{A83A7CFB-B411-4357-9641-4A8443F73655}" presName="accentRepeatNode" presStyleLbl="solidFgAcc1" presStyleIdx="0" presStyleCnt="5"/>
      <dgm:spPr/>
      <dgm:t>
        <a:bodyPr/>
        <a:lstStyle/>
        <a:p>
          <a:endParaRPr lang="cs-CZ"/>
        </a:p>
      </dgm:t>
    </dgm:pt>
    <dgm:pt modelId="{A1781B13-DE10-4169-ABDE-0384026A6B34}" type="pres">
      <dgm:prSet presAssocID="{8D78E2D7-18A7-41DD-9962-57B3FE2BEBDD}" presName="text_2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CD74A9-3E7B-49D7-95DD-EB8B72D6CA84}" type="pres">
      <dgm:prSet presAssocID="{8D78E2D7-18A7-41DD-9962-57B3FE2BEBDD}" presName="accent_2" presStyleCnt="0"/>
      <dgm:spPr/>
    </dgm:pt>
    <dgm:pt modelId="{2741B69B-255D-4143-BECE-5BD9035A4FC6}" type="pres">
      <dgm:prSet presAssocID="{8D78E2D7-18A7-41DD-9962-57B3FE2BEBDD}" presName="accentRepeatNode" presStyleLbl="solidFgAcc1" presStyleIdx="1" presStyleCnt="5"/>
      <dgm:spPr/>
    </dgm:pt>
    <dgm:pt modelId="{7DCEBD2C-792F-484E-9C96-926E03F540ED}" type="pres">
      <dgm:prSet presAssocID="{E392F34A-E55D-43D5-AEDD-49027298B816}" presName="text_3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E391AE5-35EA-4A7F-ACFF-6E662A0BD046}" type="pres">
      <dgm:prSet presAssocID="{E392F34A-E55D-43D5-AEDD-49027298B816}" presName="accent_3" presStyleCnt="0"/>
      <dgm:spPr/>
    </dgm:pt>
    <dgm:pt modelId="{EB133F34-59A3-4639-B813-3EF5396EC28B}" type="pres">
      <dgm:prSet presAssocID="{E392F34A-E55D-43D5-AEDD-49027298B816}" presName="accentRepeatNode" presStyleLbl="solidFgAcc1" presStyleIdx="2" presStyleCnt="5"/>
      <dgm:spPr/>
      <dgm:t>
        <a:bodyPr/>
        <a:lstStyle/>
        <a:p>
          <a:endParaRPr lang="cs-CZ"/>
        </a:p>
      </dgm:t>
    </dgm:pt>
    <dgm:pt modelId="{88F378EC-C3F8-47CD-AEFF-49BA634320FB}" type="pres">
      <dgm:prSet presAssocID="{3061F91D-8548-4FCB-A021-DD835A272F0F}" presName="text_4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C1D6B2A-9239-4220-B9D4-EF24FF044C0E}" type="pres">
      <dgm:prSet presAssocID="{3061F91D-8548-4FCB-A021-DD835A272F0F}" presName="accent_4" presStyleCnt="0"/>
      <dgm:spPr/>
    </dgm:pt>
    <dgm:pt modelId="{A6FEC19F-0F90-4EC7-BB21-E0ADFEFFA617}" type="pres">
      <dgm:prSet presAssocID="{3061F91D-8548-4FCB-A021-DD835A272F0F}" presName="accentRepeatNode" presStyleLbl="solidFgAcc1" presStyleIdx="3" presStyleCnt="5"/>
      <dgm:spPr/>
      <dgm:t>
        <a:bodyPr/>
        <a:lstStyle/>
        <a:p>
          <a:endParaRPr lang="cs-CZ"/>
        </a:p>
      </dgm:t>
    </dgm:pt>
    <dgm:pt modelId="{CAE44C5F-81A1-4D30-8D3F-2E663ECAC700}" type="pres">
      <dgm:prSet presAssocID="{60B5D622-D348-4384-9EFA-863CA4F7B7A3}" presName="text_5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53E2699-E7D5-4B6C-A824-2ED732C32228}" type="pres">
      <dgm:prSet presAssocID="{60B5D622-D348-4384-9EFA-863CA4F7B7A3}" presName="accent_5" presStyleCnt="0"/>
      <dgm:spPr/>
    </dgm:pt>
    <dgm:pt modelId="{D00E28E9-7A94-4DBE-BF47-6DC8F169B300}" type="pres">
      <dgm:prSet presAssocID="{60B5D622-D348-4384-9EFA-863CA4F7B7A3}" presName="accentRepeatNode" presStyleLbl="solidFgAcc1" presStyleIdx="4" presStyleCnt="5"/>
      <dgm:spPr/>
      <dgm:t>
        <a:bodyPr/>
        <a:lstStyle/>
        <a:p>
          <a:endParaRPr lang="cs-CZ"/>
        </a:p>
      </dgm:t>
    </dgm:pt>
  </dgm:ptLst>
  <dgm:cxnLst>
    <dgm:cxn modelId="{F6C5362C-484F-41C7-9AE2-269317B93766}" type="presOf" srcId="{60B5D622-D348-4384-9EFA-863CA4F7B7A3}" destId="{CAE44C5F-81A1-4D30-8D3F-2E663ECAC700}" srcOrd="0" destOrd="0" presId="urn:microsoft.com/office/officeart/2008/layout/VerticalCurvedList"/>
    <dgm:cxn modelId="{B8C92B4A-9E16-4C6D-8583-A1CEC081E720}" srcId="{BA9EE107-A5FB-41C4-9EF1-1CC153B68B3F}" destId="{3061F91D-8548-4FCB-A021-DD835A272F0F}" srcOrd="3" destOrd="0" parTransId="{964A7552-04A1-426D-AC2F-6455AE0A46FC}" sibTransId="{CD2629B0-CE06-4C37-BA3E-EB383F625F73}"/>
    <dgm:cxn modelId="{626A5645-578F-459D-99A1-1FBE09638A46}" type="presOf" srcId="{3061F91D-8548-4FCB-A021-DD835A272F0F}" destId="{88F378EC-C3F8-47CD-AEFF-49BA634320FB}" srcOrd="0" destOrd="0" presId="urn:microsoft.com/office/officeart/2008/layout/VerticalCurvedList"/>
    <dgm:cxn modelId="{E07D03EB-F45B-4D34-A2E6-08CFFE1498B3}" type="presOf" srcId="{F3C4A836-23AC-4E41-B6D6-51221E7E6743}" destId="{EF104B90-7E69-4918-A202-E6F91FC6E413}" srcOrd="0" destOrd="0" presId="urn:microsoft.com/office/officeart/2008/layout/VerticalCurvedList"/>
    <dgm:cxn modelId="{DF849492-EC0F-41C4-9A01-844E1A834E31}" srcId="{BA9EE107-A5FB-41C4-9EF1-1CC153B68B3F}" destId="{60B5D622-D348-4384-9EFA-863CA4F7B7A3}" srcOrd="4" destOrd="0" parTransId="{74CB5370-34BA-43B8-AB66-1E3510545B42}" sibTransId="{5895C10F-262B-4EFF-A7FE-F20237FEAECB}"/>
    <dgm:cxn modelId="{1D8FC7F3-12CA-4B2C-94F8-5FAF1F35E3AF}" type="presOf" srcId="{8D78E2D7-18A7-41DD-9962-57B3FE2BEBDD}" destId="{A1781B13-DE10-4169-ABDE-0384026A6B34}" srcOrd="0" destOrd="0" presId="urn:microsoft.com/office/officeart/2008/layout/VerticalCurvedList"/>
    <dgm:cxn modelId="{3936A9CF-6709-4BA5-9334-10996410A69F}" type="presOf" srcId="{A83A7CFB-B411-4357-9641-4A8443F73655}" destId="{F036299F-AF4D-4DAF-ABF5-87E8CC3FEF1B}" srcOrd="0" destOrd="0" presId="urn:microsoft.com/office/officeart/2008/layout/VerticalCurvedList"/>
    <dgm:cxn modelId="{B8CA4157-A852-47B0-AA7D-B35F5A2EABF2}" type="presOf" srcId="{BA9EE107-A5FB-41C4-9EF1-1CC153B68B3F}" destId="{9C0CD981-713F-47B3-AE2F-2963F2684A6F}" srcOrd="0" destOrd="0" presId="urn:microsoft.com/office/officeart/2008/layout/VerticalCurvedList"/>
    <dgm:cxn modelId="{15F5E694-5784-48A5-A635-B8CBDBFD6748}" srcId="{BA9EE107-A5FB-41C4-9EF1-1CC153B68B3F}" destId="{8D78E2D7-18A7-41DD-9962-57B3FE2BEBDD}" srcOrd="1" destOrd="0" parTransId="{7010D3F4-D5D1-4966-89A1-DF5353CA0871}" sibTransId="{377E22FB-7E54-457A-B361-770C5D7E2397}"/>
    <dgm:cxn modelId="{3E199D5D-90A7-47C8-AAA5-30638E7C7134}" type="presOf" srcId="{E392F34A-E55D-43D5-AEDD-49027298B816}" destId="{7DCEBD2C-792F-484E-9C96-926E03F540ED}" srcOrd="0" destOrd="0" presId="urn:microsoft.com/office/officeart/2008/layout/VerticalCurvedList"/>
    <dgm:cxn modelId="{85DD460C-C999-4113-86D0-07CE61C390A7}" srcId="{BA9EE107-A5FB-41C4-9EF1-1CC153B68B3F}" destId="{E392F34A-E55D-43D5-AEDD-49027298B816}" srcOrd="2" destOrd="0" parTransId="{BC40F3DB-7514-4A20-8E05-98AEEC263C22}" sibTransId="{9093FE33-FB2C-41B0-8F18-5CB6446B7DEF}"/>
    <dgm:cxn modelId="{A6EAC2AC-C10D-4EB4-9ADF-5A79DC737E27}" srcId="{E392F34A-E55D-43D5-AEDD-49027298B816}" destId="{A6F0E638-0CDE-4E1F-BB57-10C18463C623}" srcOrd="0" destOrd="0" parTransId="{00411118-6576-416C-BD8F-DA7F795DDF12}" sibTransId="{5E32EA29-68D1-4F1E-9F33-DE2095689CF9}"/>
    <dgm:cxn modelId="{8D6424C2-F7EC-4613-B5CC-761B7111CF32}" type="presOf" srcId="{A6F0E638-0CDE-4E1F-BB57-10C18463C623}" destId="{7DCEBD2C-792F-484E-9C96-926E03F540ED}" srcOrd="0" destOrd="1" presId="urn:microsoft.com/office/officeart/2008/layout/VerticalCurvedList"/>
    <dgm:cxn modelId="{F3146557-2E3C-46DA-A4FD-8B230B837C60}" srcId="{BA9EE107-A5FB-41C4-9EF1-1CC153B68B3F}" destId="{A83A7CFB-B411-4357-9641-4A8443F73655}" srcOrd="0" destOrd="0" parTransId="{97616D95-5DD7-4F6A-B2B9-47EBAD36AF82}" sibTransId="{F3C4A836-23AC-4E41-B6D6-51221E7E6743}"/>
    <dgm:cxn modelId="{F9D5C115-AAD4-4CEA-974D-D21F0DDBDA53}" type="presParOf" srcId="{9C0CD981-713F-47B3-AE2F-2963F2684A6F}" destId="{96773A7D-3367-4F53-A2D2-EA5770AFFDB3}" srcOrd="0" destOrd="0" presId="urn:microsoft.com/office/officeart/2008/layout/VerticalCurvedList"/>
    <dgm:cxn modelId="{21D95D52-1C19-4AB3-84D2-0EF511528C9A}" type="presParOf" srcId="{96773A7D-3367-4F53-A2D2-EA5770AFFDB3}" destId="{F31B7103-6E88-4DB9-9888-CB9E0B3FEEF8}" srcOrd="0" destOrd="0" presId="urn:microsoft.com/office/officeart/2008/layout/VerticalCurvedList"/>
    <dgm:cxn modelId="{912EDA34-F0DA-4876-B632-414B13BCDF35}" type="presParOf" srcId="{F31B7103-6E88-4DB9-9888-CB9E0B3FEEF8}" destId="{F7A92DE4-3445-4B9B-AF3D-F2DA6F69C25D}" srcOrd="0" destOrd="0" presId="urn:microsoft.com/office/officeart/2008/layout/VerticalCurvedList"/>
    <dgm:cxn modelId="{9778A082-ABBE-44B1-A4D6-6BDA8080533B}" type="presParOf" srcId="{F31B7103-6E88-4DB9-9888-CB9E0B3FEEF8}" destId="{EF104B90-7E69-4918-A202-E6F91FC6E413}" srcOrd="1" destOrd="0" presId="urn:microsoft.com/office/officeart/2008/layout/VerticalCurvedList"/>
    <dgm:cxn modelId="{A2A7A460-999F-41D1-BBED-E886A0EF1276}" type="presParOf" srcId="{F31B7103-6E88-4DB9-9888-CB9E0B3FEEF8}" destId="{F5A5022A-2B1C-4F3B-B289-BC099E9CE92F}" srcOrd="2" destOrd="0" presId="urn:microsoft.com/office/officeart/2008/layout/VerticalCurvedList"/>
    <dgm:cxn modelId="{B40DE0CA-0F08-4A11-9448-F74F7F557BE0}" type="presParOf" srcId="{F31B7103-6E88-4DB9-9888-CB9E0B3FEEF8}" destId="{F16BA6F4-95DE-4E28-BF94-6459A70C4A6D}" srcOrd="3" destOrd="0" presId="urn:microsoft.com/office/officeart/2008/layout/VerticalCurvedList"/>
    <dgm:cxn modelId="{1560BDC9-D10D-4FF6-BF61-CE62B9A1F2EE}" type="presParOf" srcId="{96773A7D-3367-4F53-A2D2-EA5770AFFDB3}" destId="{F036299F-AF4D-4DAF-ABF5-87E8CC3FEF1B}" srcOrd="1" destOrd="0" presId="urn:microsoft.com/office/officeart/2008/layout/VerticalCurvedList"/>
    <dgm:cxn modelId="{A5F695AD-ECDA-4AD2-A61C-A9937A3FF21E}" type="presParOf" srcId="{96773A7D-3367-4F53-A2D2-EA5770AFFDB3}" destId="{40B95986-31F6-48A6-A8D8-D04AC3BEDA92}" srcOrd="2" destOrd="0" presId="urn:microsoft.com/office/officeart/2008/layout/VerticalCurvedList"/>
    <dgm:cxn modelId="{7EE2D048-54C8-490B-A84A-E5617D342FEE}" type="presParOf" srcId="{40B95986-31F6-48A6-A8D8-D04AC3BEDA92}" destId="{112F553D-60C2-4CC4-948D-0369F51C4DB0}" srcOrd="0" destOrd="0" presId="urn:microsoft.com/office/officeart/2008/layout/VerticalCurvedList"/>
    <dgm:cxn modelId="{0C04A992-BC70-4670-B853-9DC908C62DA3}" type="presParOf" srcId="{96773A7D-3367-4F53-A2D2-EA5770AFFDB3}" destId="{A1781B13-DE10-4169-ABDE-0384026A6B34}" srcOrd="3" destOrd="0" presId="urn:microsoft.com/office/officeart/2008/layout/VerticalCurvedList"/>
    <dgm:cxn modelId="{34AE69D7-9AC3-4E08-AB73-2811860261A9}" type="presParOf" srcId="{96773A7D-3367-4F53-A2D2-EA5770AFFDB3}" destId="{65CD74A9-3E7B-49D7-95DD-EB8B72D6CA84}" srcOrd="4" destOrd="0" presId="urn:microsoft.com/office/officeart/2008/layout/VerticalCurvedList"/>
    <dgm:cxn modelId="{1F19D10E-F22C-4278-ABC9-6753E36E22E9}" type="presParOf" srcId="{65CD74A9-3E7B-49D7-95DD-EB8B72D6CA84}" destId="{2741B69B-255D-4143-BECE-5BD9035A4FC6}" srcOrd="0" destOrd="0" presId="urn:microsoft.com/office/officeart/2008/layout/VerticalCurvedList"/>
    <dgm:cxn modelId="{03045486-CA01-4129-BCB0-AFF3B6431A70}" type="presParOf" srcId="{96773A7D-3367-4F53-A2D2-EA5770AFFDB3}" destId="{7DCEBD2C-792F-484E-9C96-926E03F540ED}" srcOrd="5" destOrd="0" presId="urn:microsoft.com/office/officeart/2008/layout/VerticalCurvedList"/>
    <dgm:cxn modelId="{98D2D3E6-91E0-49C0-B332-19D8E8BB3B6B}" type="presParOf" srcId="{96773A7D-3367-4F53-A2D2-EA5770AFFDB3}" destId="{8E391AE5-35EA-4A7F-ACFF-6E662A0BD046}" srcOrd="6" destOrd="0" presId="urn:microsoft.com/office/officeart/2008/layout/VerticalCurvedList"/>
    <dgm:cxn modelId="{0516B8A3-1D61-4222-A594-82C59E5804A3}" type="presParOf" srcId="{8E391AE5-35EA-4A7F-ACFF-6E662A0BD046}" destId="{EB133F34-59A3-4639-B813-3EF5396EC28B}" srcOrd="0" destOrd="0" presId="urn:microsoft.com/office/officeart/2008/layout/VerticalCurvedList"/>
    <dgm:cxn modelId="{159D22FF-8EF4-4B0A-B3E1-0803B09A8B50}" type="presParOf" srcId="{96773A7D-3367-4F53-A2D2-EA5770AFFDB3}" destId="{88F378EC-C3F8-47CD-AEFF-49BA634320FB}" srcOrd="7" destOrd="0" presId="urn:microsoft.com/office/officeart/2008/layout/VerticalCurvedList"/>
    <dgm:cxn modelId="{18105714-E2A3-4E39-ADF7-E9DFFDBF88CC}" type="presParOf" srcId="{96773A7D-3367-4F53-A2D2-EA5770AFFDB3}" destId="{0C1D6B2A-9239-4220-B9D4-EF24FF044C0E}" srcOrd="8" destOrd="0" presId="urn:microsoft.com/office/officeart/2008/layout/VerticalCurvedList"/>
    <dgm:cxn modelId="{E812CBE5-9BB8-445F-97A2-6D966B930FEF}" type="presParOf" srcId="{0C1D6B2A-9239-4220-B9D4-EF24FF044C0E}" destId="{A6FEC19F-0F90-4EC7-BB21-E0ADFEFFA617}" srcOrd="0" destOrd="0" presId="urn:microsoft.com/office/officeart/2008/layout/VerticalCurvedList"/>
    <dgm:cxn modelId="{B4FEC76D-31E3-4652-9457-989032455C1F}" type="presParOf" srcId="{96773A7D-3367-4F53-A2D2-EA5770AFFDB3}" destId="{CAE44C5F-81A1-4D30-8D3F-2E663ECAC700}" srcOrd="9" destOrd="0" presId="urn:microsoft.com/office/officeart/2008/layout/VerticalCurvedList"/>
    <dgm:cxn modelId="{4E7C5722-7943-426E-812B-D8DA08D38D2A}" type="presParOf" srcId="{96773A7D-3367-4F53-A2D2-EA5770AFFDB3}" destId="{053E2699-E7D5-4B6C-A824-2ED732C32228}" srcOrd="10" destOrd="0" presId="urn:microsoft.com/office/officeart/2008/layout/VerticalCurvedList"/>
    <dgm:cxn modelId="{D0CE5975-1886-491C-9468-BD3DC610BB79}" type="presParOf" srcId="{053E2699-E7D5-4B6C-A824-2ED732C32228}" destId="{D00E28E9-7A94-4DBE-BF47-6DC8F169B300}" srcOrd="0" destOrd="0" presId="urn:microsoft.com/office/officeart/2008/layout/VerticalCurv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104B90-7E69-4918-A202-E6F91FC6E413}">
      <dsp:nvSpPr>
        <dsp:cNvPr id="0" name=""/>
        <dsp:cNvSpPr/>
      </dsp:nvSpPr>
      <dsp:spPr>
        <a:xfrm>
          <a:off x="-3401501" y="-516033"/>
          <a:ext cx="4269065" cy="4269065"/>
        </a:xfrm>
        <a:prstGeom prst="blockArc">
          <a:avLst>
            <a:gd name="adj1" fmla="val 18900000"/>
            <a:gd name="adj2" fmla="val 2700000"/>
            <a:gd name="adj3" fmla="val 506"/>
          </a:avLst>
        </a:prstGeom>
        <a:noFill/>
        <a:ln w="15875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036299F-AF4D-4DAF-ABF5-87E8CC3FEF1B}">
      <dsp:nvSpPr>
        <dsp:cNvPr id="0" name=""/>
        <dsp:cNvSpPr/>
      </dsp:nvSpPr>
      <dsp:spPr>
        <a:xfrm>
          <a:off x="301774" y="197958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Autor:      Ing. Minářová Pavlína</a:t>
          </a:r>
        </a:p>
      </dsp:txBody>
      <dsp:txXfrm>
        <a:off x="301774" y="197958"/>
        <a:ext cx="5849872" cy="396170"/>
      </dsp:txXfrm>
    </dsp:sp>
    <dsp:sp modelId="{112F553D-60C2-4CC4-948D-0369F51C4DB0}">
      <dsp:nvSpPr>
        <dsp:cNvPr id="0" name=""/>
        <dsp:cNvSpPr/>
      </dsp:nvSpPr>
      <dsp:spPr>
        <a:xfrm>
          <a:off x="54168" y="148437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781B13-DE10-4169-ABDE-0384026A6B34}">
      <dsp:nvSpPr>
        <dsp:cNvPr id="0" name=""/>
        <dsp:cNvSpPr/>
      </dsp:nvSpPr>
      <dsp:spPr>
        <a:xfrm>
          <a:off x="585659" y="792024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Datum/období:   podzim 2013</a:t>
          </a:r>
          <a:endParaRPr lang="cs-CZ" sz="2000" b="1" kern="1200" dirty="0"/>
        </a:p>
      </dsp:txBody>
      <dsp:txXfrm>
        <a:off x="585659" y="792024"/>
        <a:ext cx="5565987" cy="396170"/>
      </dsp:txXfrm>
    </dsp:sp>
    <dsp:sp modelId="{2741B69B-255D-4143-BECE-5BD9035A4FC6}">
      <dsp:nvSpPr>
        <dsp:cNvPr id="0" name=""/>
        <dsp:cNvSpPr/>
      </dsp:nvSpPr>
      <dsp:spPr>
        <a:xfrm>
          <a:off x="338052" y="742503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CEBD2C-792F-484E-9C96-926E03F540ED}">
      <dsp:nvSpPr>
        <dsp:cNvPr id="0" name=""/>
        <dsp:cNvSpPr/>
      </dsp:nvSpPr>
      <dsp:spPr>
        <a:xfrm>
          <a:off x="672788" y="1386090"/>
          <a:ext cx="5478858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t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Číslo projektu: </a:t>
          </a:r>
          <a:r>
            <a:rPr lang="cs-CZ" sz="2000" kern="1200" dirty="0" smtClean="0"/>
            <a:t>CZ.1.07/1.4.00/21.3315</a:t>
          </a:r>
          <a:endParaRPr lang="cs-CZ" sz="2000" b="1" kern="1200" dirty="0"/>
        </a:p>
        <a:p>
          <a:pPr marL="285750" lvl="1" indent="-285750" algn="l" defTabSz="1600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3600" kern="1200"/>
        </a:p>
      </dsp:txBody>
      <dsp:txXfrm>
        <a:off x="672788" y="1386090"/>
        <a:ext cx="5478858" cy="396170"/>
      </dsp:txXfrm>
    </dsp:sp>
    <dsp:sp modelId="{EB133F34-59A3-4639-B813-3EF5396EC28B}">
      <dsp:nvSpPr>
        <dsp:cNvPr id="0" name=""/>
        <dsp:cNvSpPr/>
      </dsp:nvSpPr>
      <dsp:spPr>
        <a:xfrm>
          <a:off x="425182" y="1336569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8F378EC-C3F8-47CD-AEFF-49BA634320FB}">
      <dsp:nvSpPr>
        <dsp:cNvPr id="0" name=""/>
        <dsp:cNvSpPr/>
      </dsp:nvSpPr>
      <dsp:spPr>
        <a:xfrm>
          <a:off x="585659" y="1980156"/>
          <a:ext cx="5565987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Téma sady</a:t>
          </a:r>
          <a:r>
            <a:rPr lang="cs-CZ" sz="2000" b="1" kern="1200" smtClean="0"/>
            <a:t>:    </a:t>
          </a:r>
          <a:r>
            <a:rPr lang="cs-CZ" sz="2000" kern="1200" smtClean="0"/>
            <a:t>VYBRANÉ KAPITOLY Z CHEMIE</a:t>
          </a:r>
          <a:endParaRPr lang="cs-CZ" sz="2000" b="1" kern="1200" dirty="0"/>
        </a:p>
      </dsp:txBody>
      <dsp:txXfrm>
        <a:off x="585659" y="1980156"/>
        <a:ext cx="5565987" cy="396170"/>
      </dsp:txXfrm>
    </dsp:sp>
    <dsp:sp modelId="{A6FEC19F-0F90-4EC7-BB21-E0ADFEFFA617}">
      <dsp:nvSpPr>
        <dsp:cNvPr id="0" name=""/>
        <dsp:cNvSpPr/>
      </dsp:nvSpPr>
      <dsp:spPr>
        <a:xfrm>
          <a:off x="338052" y="1930635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AE44C5F-81A1-4D30-8D3F-2E663ECAC700}">
      <dsp:nvSpPr>
        <dsp:cNvPr id="0" name=""/>
        <dsp:cNvSpPr/>
      </dsp:nvSpPr>
      <dsp:spPr>
        <a:xfrm>
          <a:off x="301774" y="2574222"/>
          <a:ext cx="5849872" cy="3961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314461" tIns="50800" rIns="50800" bIns="508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b="1" kern="1200" dirty="0" smtClean="0"/>
            <a:t>Název: </a:t>
          </a:r>
          <a:r>
            <a:rPr lang="cs-CZ" sz="2000" b="0" kern="1200" dirty="0" smtClean="0"/>
            <a:t>VY_32_INOVACE_LIPIDY</a:t>
          </a:r>
          <a:endParaRPr lang="cs-CZ" sz="2000" kern="1200" dirty="0" smtClean="0"/>
        </a:p>
      </dsp:txBody>
      <dsp:txXfrm>
        <a:off x="301774" y="2574222"/>
        <a:ext cx="5849872" cy="396170"/>
      </dsp:txXfrm>
    </dsp:sp>
    <dsp:sp modelId="{D00E28E9-7A94-4DBE-BF47-6DC8F169B300}">
      <dsp:nvSpPr>
        <dsp:cNvPr id="0" name=""/>
        <dsp:cNvSpPr/>
      </dsp:nvSpPr>
      <dsp:spPr>
        <a:xfrm>
          <a:off x="54168" y="2524701"/>
          <a:ext cx="495213" cy="495213"/>
        </a:xfrm>
        <a:prstGeom prst="ellipse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VerticalCurvedList">
  <dgm:title val=""/>
  <dgm:desc val=""/>
  <dgm:catLst>
    <dgm:cat type="list" pri="2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chPref val="7"/>
      <dgm:dir/>
    </dgm:varLst>
    <dgm:alg type="composite"/>
    <dgm:shape xmlns:r="http://schemas.openxmlformats.org/officeDocument/2006/relationships" r:blip="">
      <dgm:adjLst/>
    </dgm:shape>
    <dgm:constrLst>
      <dgm:constr type="w" for="ch" refType="h" refFor="ch" op="gte" fact="0.8"/>
    </dgm:constrLst>
    <dgm:layoutNode name="Name1">
      <dgm:alg type="composite"/>
      <dgm:shape xmlns:r="http://schemas.openxmlformats.org/officeDocument/2006/relationships" r:blip="">
        <dgm:adjLst/>
      </dgm:shape>
      <dgm:choose name="Name2">
        <dgm:if name="Name3" func="var" arg="dir" op="equ" val="norm">
          <dgm:choose name="Name4">
            <dgm:if name="Name5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h" fact="0.225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primFontSz" for="ch" ptType="node" op="equ" val="65"/>
              </dgm:constrLst>
            </dgm:if>
            <dgm:if name="Name6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h" fact="0.1891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h" fact="0.1891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primFontSz" for="ch" ptType="node" op="equ" val="65"/>
              </dgm:constrLst>
            </dgm:if>
            <dgm:if name="Name7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h" fact="0.1526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h" fact="0.2253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h" fact="0.1526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primFontSz" for="ch" ptType="node" op="equ" val="65"/>
              </dgm:constrLst>
            </dgm:if>
            <dgm:if name="Name8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h" fact="0.1268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h" fact="0.215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h" fact="0.21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h" fact="0.126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primFontSz" for="ch" ptType="node" op="equ" val="65"/>
              </dgm:constrLst>
            </dgm:if>
            <dgm:if name="Name9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h" fact="0.1082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h" fact="0.197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h" fact="0.2253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h" fact="0.1978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h" fact="0.1082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primFontSz" for="ch" ptType="node" op="equ" val="65"/>
              </dgm:constrLst>
            </dgm:if>
            <dgm:if name="Name10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h" fact="0.0943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h" fact="0.1809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h" fact="0.2205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h" fact="0.2205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h" fact="0.18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h" fact="0.0943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primFontSz" for="ch" ptType="node" op="equ" val="65"/>
              </dgm:constrLst>
            </dgm:if>
            <dgm:else name="Name11">
              <dgm:constrLst>
                <dgm:constr type="h" for="ch" forName="cycle" refType="h"/>
                <dgm:constr type="w" for="ch" forName="cycle" refType="h" refFor="ch" refForName="cycle" fact="0.26"/>
                <dgm:constr type="l" for="ch" forName="cycle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h" fact="0.0835"/>
                <dgm:constr type="l" for="ch" forName="text_1" refType="ctrX" refFor="ch" refForName="accent_1"/>
                <dgm:constr type="r" for="ch" forName="text_1" refType="w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l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h" fact="0.1658"/>
                <dgm:constr type="l" for="ch" forName="text_2" refType="ctrX" refFor="ch" refForName="accent_2"/>
                <dgm:constr type="r" for="ch" forName="text_2" refType="w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l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h" fact="0.2109"/>
                <dgm:constr type="l" for="ch" forName="text_3" refType="ctrX" refFor="ch" refForName="accent_3"/>
                <dgm:constr type="r" for="ch" forName="text_3" refType="w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l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h" fact="0.2253"/>
                <dgm:constr type="l" for="ch" forName="text_4" refType="ctrX" refFor="ch" refForName="accent_4"/>
                <dgm:constr type="r" for="ch" forName="text_4" refType="w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l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h" fact="0.2109"/>
                <dgm:constr type="l" for="ch" forName="text_5" refType="ctrX" refFor="ch" refForName="accent_5"/>
                <dgm:constr type="r" for="ch" forName="text_5" refType="w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l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h" fact="0.1658"/>
                <dgm:constr type="l" for="ch" forName="text_6" refType="ctrX" refFor="ch" refForName="accent_6"/>
                <dgm:constr type="r" for="ch" forName="text_6" refType="w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l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h" fact="0.0835"/>
                <dgm:constr type="l" for="ch" forName="text_7" refType="ctrX" refFor="ch" refForName="accent_7"/>
                <dgm:constr type="r" for="ch" forName="text_7" refType="w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lMarg" for="ch" forName="text_7" refType="w" refFor="ch" refForName="accent_7" fact="1.8"/>
                <dgm:constr type="primFontSz" for="ch" ptType="node" op="equ" val="65"/>
              </dgm:constrLst>
            </dgm:else>
          </dgm:choose>
        </dgm:if>
        <dgm:else name="Name12">
          <dgm:choose name="Name13">
            <dgm:if name="Name14" axis="ch" ptType="node" func="cnt" op="equ" val="1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625"/>
                <dgm:constr type="w" for="ch" forName="accent_1" refType="h" refFor="ch" refForName="accent_1" op="equ"/>
                <dgm:constr type="ctrY" for="ch" forName="accent_1" refType="h" fact="0.5"/>
                <dgm:constr type="ctrX" for="ch" forName="accent_1" refType="w"/>
                <dgm:constr type="ctrXOff" for="ch" forName="accent_1" refType="h" fact="-0.225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primFontSz" for="ch" ptType="node" op="equ" val="65"/>
              </dgm:constrLst>
            </dgm:if>
            <dgm:if name="Name15" axis="ch" ptType="node" func="cnt" op="equ" val="2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3571"/>
                <dgm:constr type="w" for="ch" forName="accent_1" refType="h" refFor="ch" refForName="accent_1" op="equ"/>
                <dgm:constr type="ctrY" for="ch" forName="accent_1" refType="h" fact="0.2857"/>
                <dgm:constr type="ctrX" for="ch" forName="accent_1" refType="w"/>
                <dgm:constr type="ctrXOff" for="ch" forName="accent_1" refType="h" fact="-0.1891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3571"/>
                <dgm:constr type="w" for="ch" forName="accent_2" refType="h" refFor="ch" refForName="accent_2" op="equ"/>
                <dgm:constr type="ctrY" for="ch" forName="accent_2" refType="h" fact="0.7143"/>
                <dgm:constr type="ctrX" for="ch" forName="accent_2" refType="w"/>
                <dgm:constr type="ctrXOff" for="ch" forName="accent_2" refType="h" fact="-0.1891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primFontSz" for="ch" ptType="node" op="equ" val="65"/>
              </dgm:constrLst>
            </dgm:if>
            <dgm:if name="Name16" axis="ch" ptType="node" func="cnt" op="equ" val="3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25"/>
                <dgm:constr type="w" for="ch" forName="accent_1" refType="h" refFor="ch" refForName="accent_1" op="equ"/>
                <dgm:constr type="ctrY" for="ch" forName="accent_1" refType="h" fact="0.2"/>
                <dgm:constr type="ctrX" for="ch" forName="accent_1" refType="w"/>
                <dgm:constr type="ctrXOff" for="ch" forName="accent_1" refType="h" fact="-0.1526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25"/>
                <dgm:constr type="w" for="ch" forName="accent_2" refType="h" refFor="ch" refForName="accent_2" op="equ"/>
                <dgm:constr type="ctrY" for="ch" forName="accent_2" refType="h" fact="0.5"/>
                <dgm:constr type="ctrX" for="ch" forName="accent_2" refType="w"/>
                <dgm:constr type="ctrXOff" for="ch" forName="accent_2" refType="h" fact="-0.2253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25"/>
                <dgm:constr type="w" for="ch" forName="accent_3" refType="h" refFor="ch" refForName="accent_3" op="equ"/>
                <dgm:constr type="ctrY" for="ch" forName="accent_3" refType="h" fact="0.8"/>
                <dgm:constr type="ctrX" for="ch" forName="accent_3" refType="w"/>
                <dgm:constr type="ctrXOff" for="ch" forName="accent_3" refType="h" fact="-0.1526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primFontSz" for="ch" ptType="node" op="equ" val="65"/>
              </dgm:constrLst>
            </dgm:if>
            <dgm:if name="Name17" axis="ch" ptType="node" func="cnt" op="equ" val="4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923"/>
                <dgm:constr type="w" for="ch" forName="accent_1" refType="h" refFor="ch" refForName="accent_1" op="equ"/>
                <dgm:constr type="ctrY" for="ch" forName="accent_1" refType="h" fact="0.1538"/>
                <dgm:constr type="ctrX" for="ch" forName="accent_1" refType="w"/>
                <dgm:constr type="ctrXOff" for="ch" forName="accent_1" refType="h" fact="-0.1268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923"/>
                <dgm:constr type="w" for="ch" forName="accent_2" refType="h" refFor="ch" refForName="accent_2" op="equ"/>
                <dgm:constr type="ctrY" for="ch" forName="accent_2" refType="h" fact="0.3846"/>
                <dgm:constr type="ctrX" for="ch" forName="accent_2" refType="w"/>
                <dgm:constr type="ctrXOff" for="ch" forName="accent_2" refType="h" fact="-0.215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923"/>
                <dgm:constr type="w" for="ch" forName="accent_3" refType="h" refFor="ch" refForName="accent_3" op="equ"/>
                <dgm:constr type="ctrY" for="ch" forName="accent_3" refType="h" fact="0.6154"/>
                <dgm:constr type="ctrX" for="ch" forName="accent_3" refType="w"/>
                <dgm:constr type="ctrXOff" for="ch" forName="accent_3" refType="h" fact="-0.21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923"/>
                <dgm:constr type="w" for="ch" forName="accent_4" refType="h" refFor="ch" refForName="accent_4" op="equ"/>
                <dgm:constr type="ctrY" for="ch" forName="accent_4" refType="h" fact="0.8462"/>
                <dgm:constr type="ctrX" for="ch" forName="accent_4" refType="w"/>
                <dgm:constr type="ctrXOff" for="ch" forName="accent_4" refType="h" fact="-0.126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primFontSz" for="ch" ptType="node" op="equ" val="65"/>
              </dgm:constrLst>
            </dgm:if>
            <dgm:if name="Name18" axis="ch" ptType="node" func="cnt" op="equ" val="5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563"/>
                <dgm:constr type="w" for="ch" forName="accent_1" refType="h" refFor="ch" refForName="accent_1" op="equ"/>
                <dgm:constr type="ctrY" for="ch" forName="accent_1" refType="h" fact="0.125"/>
                <dgm:constr type="ctrX" for="ch" forName="accent_1" refType="w"/>
                <dgm:constr type="ctrXOff" for="ch" forName="accent_1" refType="h" fact="-0.1082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563"/>
                <dgm:constr type="w" for="ch" forName="accent_2" refType="h" refFor="ch" refForName="accent_2" op="equ"/>
                <dgm:constr type="ctrY" for="ch" forName="accent_2" refType="h" fact="0.3125"/>
                <dgm:constr type="ctrX" for="ch" forName="accent_2" refType="w"/>
                <dgm:constr type="ctrXOff" for="ch" forName="accent_2" refType="h" fact="-0.197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563"/>
                <dgm:constr type="w" for="ch" forName="accent_3" refType="h" refFor="ch" refForName="accent_3" op="equ"/>
                <dgm:constr type="ctrY" for="ch" forName="accent_3" refType="h" fact="0.5"/>
                <dgm:constr type="ctrX" for="ch" forName="accent_3" refType="w"/>
                <dgm:constr type="ctrXOff" for="ch" forName="accent_3" refType="h" fact="-0.2253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563"/>
                <dgm:constr type="w" for="ch" forName="accent_4" refType="h" refFor="ch" refForName="accent_4" op="equ"/>
                <dgm:constr type="ctrY" for="ch" forName="accent_4" refType="h" fact="0.6875"/>
                <dgm:constr type="ctrX" for="ch" forName="accent_4" refType="w"/>
                <dgm:constr type="ctrXOff" for="ch" forName="accent_4" refType="h" fact="-0.1978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563"/>
                <dgm:constr type="w" for="ch" forName="accent_5" refType="h" refFor="ch" refForName="accent_5" op="equ"/>
                <dgm:constr type="ctrY" for="ch" forName="accent_5" refType="h" fact="0.875"/>
                <dgm:constr type="ctrX" for="ch" forName="accent_5" refType="w"/>
                <dgm:constr type="ctrXOff" for="ch" forName="accent_5" refType="h" fact="-0.1082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primFontSz" for="ch" ptType="node" op="equ" val="65"/>
              </dgm:constrLst>
            </dgm:if>
            <dgm:if name="Name19" axis="ch" ptType="node" func="cnt" op="equ" val="6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316"/>
                <dgm:constr type="w" for="ch" forName="accent_1" refType="h" refFor="ch" refForName="accent_1" op="equ"/>
                <dgm:constr type="ctrY" for="ch" forName="accent_1" refType="h" fact="0.1053"/>
                <dgm:constr type="ctrX" for="ch" forName="accent_1" refType="w"/>
                <dgm:constr type="ctrXOff" for="ch" forName="accent_1" refType="h" fact="-0.0943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316"/>
                <dgm:constr type="w" for="ch" forName="accent_2" refType="h" refFor="ch" refForName="accent_2" op="equ"/>
                <dgm:constr type="ctrY" for="ch" forName="accent_2" refType="h" fact="0.2632"/>
                <dgm:constr type="ctrX" for="ch" forName="accent_2" refType="w"/>
                <dgm:constr type="ctrXOff" for="ch" forName="accent_2" refType="h" fact="-0.1809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316"/>
                <dgm:constr type="w" for="ch" forName="accent_3" refType="h" refFor="ch" refForName="accent_3" op="equ"/>
                <dgm:constr type="ctrY" for="ch" forName="accent_3" refType="h" fact="0.4211"/>
                <dgm:constr type="ctrX" for="ch" forName="accent_3" refType="w"/>
                <dgm:constr type="ctrXOff" for="ch" forName="accent_3" refType="h" fact="-0.2205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316"/>
                <dgm:constr type="w" for="ch" forName="accent_4" refType="h" refFor="ch" refForName="accent_4" op="equ"/>
                <dgm:constr type="ctrY" for="ch" forName="accent_4" refType="h" fact="0.5789"/>
                <dgm:constr type="ctrX" for="ch" forName="accent_4" refType="w"/>
                <dgm:constr type="ctrXOff" for="ch" forName="accent_4" refType="h" fact="-0.2205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316"/>
                <dgm:constr type="w" for="ch" forName="accent_5" refType="h" refFor="ch" refForName="accent_5" op="equ"/>
                <dgm:constr type="ctrY" for="ch" forName="accent_5" refType="h" fact="0.7368"/>
                <dgm:constr type="ctrX" for="ch" forName="accent_5" refType="w"/>
                <dgm:constr type="ctrXOff" for="ch" forName="accent_5" refType="h" fact="-0.18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316"/>
                <dgm:constr type="w" for="ch" forName="accent_6" refType="h" refFor="ch" refForName="accent_6" op="equ"/>
                <dgm:constr type="ctrY" for="ch" forName="accent_6" refType="h" fact="0.8947"/>
                <dgm:constr type="ctrX" for="ch" forName="accent_6" refType="w"/>
                <dgm:constr type="ctrXOff" for="ch" forName="accent_6" refType="h" fact="-0.0943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primFontSz" for="ch" ptType="node" op="equ" val="65"/>
              </dgm:constrLst>
            </dgm:if>
            <dgm:else name="Name20">
              <dgm:constrLst>
                <dgm:constr type="h" for="ch" forName="cycle" refType="h"/>
                <dgm:constr type="w" for="ch" forName="cycle" refType="h" refFor="ch" refForName="cycle" fact="0.26"/>
                <dgm:constr type="r" for="ch" forName="cycle" refType="w"/>
                <dgm:constr type="ctrY" for="ch" forName="cycle" refType="h" fact="0.5"/>
                <dgm:constr type="diam" for="ch" forName="cycle" refType="h" fact="1.344"/>
                <dgm:constr type="h" for="ch" forName="accent_1" refType="h" fact="0.1136"/>
                <dgm:constr type="w" for="ch" forName="accent_1" refType="h" refFor="ch" refForName="accent_1" op="equ"/>
                <dgm:constr type="ctrY" for="ch" forName="accent_1" refType="h" fact="0.0909"/>
                <dgm:constr type="ctrX" for="ch" forName="accent_1" refType="w"/>
                <dgm:constr type="ctrXOff" for="ch" forName="accent_1" refType="h" fact="-0.0835"/>
                <dgm:constr type="r" for="ch" forName="text_1" refType="ctrX" refFor="ch" refForName="accent_1"/>
                <dgm:constr type="rOff" for="ch" forName="text_1" refType="ctrXOff" refFor="ch" refForName="accent_1"/>
                <dgm:constr type="l" for="ch" forName="text_1"/>
                <dgm:constr type="w" for="ch" forName="text_1" refType="h" refFor="ch" refForName="text_1" op="gte"/>
                <dgm:constr type="h" for="ch" forName="text_1" refType="h" refFor="ch" refForName="accent_1" fact="0.8"/>
                <dgm:constr type="ctrY" for="ch" forName="text_1" refType="ctrY" refFor="ch" refForName="accent_1"/>
                <dgm:constr type="rMarg" for="ch" forName="text_1" refType="w" refFor="ch" refForName="accent_1" fact="1.8"/>
                <dgm:constr type="h" for="ch" forName="accent_2" refType="h" fact="0.1136"/>
                <dgm:constr type="w" for="ch" forName="accent_2" refType="h" refFor="ch" refForName="accent_2" op="equ"/>
                <dgm:constr type="ctrY" for="ch" forName="accent_2" refType="h" fact="0.2273"/>
                <dgm:constr type="ctrX" for="ch" forName="accent_2" refType="w"/>
                <dgm:constr type="ctrXOff" for="ch" forName="accent_2" refType="h" fact="-0.1658"/>
                <dgm:constr type="r" for="ch" forName="text_2" refType="ctrX" refFor="ch" refForName="accent_2"/>
                <dgm:constr type="rOff" for="ch" forName="text_2" refType="ctrXOff" refFor="ch" refForName="accent_2"/>
                <dgm:constr type="l" for="ch" forName="text_2"/>
                <dgm:constr type="w" for="ch" forName="text_2" refType="h" refFor="ch" refForName="text_2" op="gte"/>
                <dgm:constr type="h" for="ch" forName="text_2" refType="h" refFor="ch" refForName="accent_2" fact="0.8"/>
                <dgm:constr type="ctrY" for="ch" forName="text_2" refType="ctrY" refFor="ch" refForName="accent_2"/>
                <dgm:constr type="rMarg" for="ch" forName="text_2" refType="w" refFor="ch" refForName="accent_2" fact="1.8"/>
                <dgm:constr type="h" for="ch" forName="accent_3" refType="h" fact="0.1136"/>
                <dgm:constr type="w" for="ch" forName="accent_3" refType="h" refFor="ch" refForName="accent_3" op="equ"/>
                <dgm:constr type="ctrY" for="ch" forName="accent_3" refType="h" fact="0.3636"/>
                <dgm:constr type="ctrX" for="ch" forName="accent_3" refType="w"/>
                <dgm:constr type="ctrXOff" for="ch" forName="accent_3" refType="h" fact="-0.2109"/>
                <dgm:constr type="r" for="ch" forName="text_3" refType="ctrX" refFor="ch" refForName="accent_3"/>
                <dgm:constr type="rOff" for="ch" forName="text_3" refType="ctrXOff" refFor="ch" refForName="accent_3"/>
                <dgm:constr type="l" for="ch" forName="text_3"/>
                <dgm:constr type="w" for="ch" forName="text_3" refType="h" refFor="ch" refForName="text_3" op="gte"/>
                <dgm:constr type="h" for="ch" forName="text_3" refType="h" refFor="ch" refForName="accent_3" fact="0.8"/>
                <dgm:constr type="ctrY" for="ch" forName="text_3" refType="ctrY" refFor="ch" refForName="accent_3"/>
                <dgm:constr type="rMarg" for="ch" forName="text_3" refType="w" refFor="ch" refForName="accent_3" fact="1.8"/>
                <dgm:constr type="h" for="ch" forName="accent_4" refType="h" fact="0.1136"/>
                <dgm:constr type="w" for="ch" forName="accent_4" refType="h" refFor="ch" refForName="accent_4" op="equ"/>
                <dgm:constr type="ctrY" for="ch" forName="accent_4" refType="h" fact="0.5"/>
                <dgm:constr type="ctrX" for="ch" forName="accent_4" refType="w"/>
                <dgm:constr type="ctrXOff" for="ch" forName="accent_4" refType="h" fact="-0.2253"/>
                <dgm:constr type="r" for="ch" forName="text_4" refType="ctrX" refFor="ch" refForName="accent_4"/>
                <dgm:constr type="rOff" for="ch" forName="text_4" refType="ctrXOff" refFor="ch" refForName="accent_4"/>
                <dgm:constr type="l" for="ch" forName="text_4"/>
                <dgm:constr type="w" for="ch" forName="text_4" refType="h" refFor="ch" refForName="text_4" op="gte"/>
                <dgm:constr type="h" for="ch" forName="text_4" refType="h" refFor="ch" refForName="accent_4" fact="0.8"/>
                <dgm:constr type="ctrY" for="ch" forName="text_4" refType="ctrY" refFor="ch" refForName="accent_4"/>
                <dgm:constr type="rMarg" for="ch" forName="text_4" refType="w" refFor="ch" refForName="accent_4" fact="1.8"/>
                <dgm:constr type="h" for="ch" forName="accent_5" refType="h" fact="0.1136"/>
                <dgm:constr type="w" for="ch" forName="accent_5" refType="h" refFor="ch" refForName="accent_5" op="equ"/>
                <dgm:constr type="ctrY" for="ch" forName="accent_5" refType="h" fact="0.6364"/>
                <dgm:constr type="ctrX" for="ch" forName="accent_5" refType="w"/>
                <dgm:constr type="ctrXOff" for="ch" forName="accent_5" refType="h" fact="-0.2109"/>
                <dgm:constr type="r" for="ch" forName="text_5" refType="ctrX" refFor="ch" refForName="accent_5"/>
                <dgm:constr type="rOff" for="ch" forName="text_5" refType="ctrXOff" refFor="ch" refForName="accent_5"/>
                <dgm:constr type="l" for="ch" forName="text_5"/>
                <dgm:constr type="w" for="ch" forName="text_5" refType="h" refFor="ch" refForName="text_5" op="gte"/>
                <dgm:constr type="h" for="ch" forName="text_5" refType="h" refFor="ch" refForName="accent_5" fact="0.8"/>
                <dgm:constr type="ctrY" for="ch" forName="text_5" refType="ctrY" refFor="ch" refForName="accent_5"/>
                <dgm:constr type="rMarg" for="ch" forName="text_5" refType="w" refFor="ch" refForName="accent_5" fact="1.8"/>
                <dgm:constr type="h" for="ch" forName="accent_6" refType="h" fact="0.1136"/>
                <dgm:constr type="w" for="ch" forName="accent_6" refType="h" refFor="ch" refForName="accent_6" op="equ"/>
                <dgm:constr type="ctrY" for="ch" forName="accent_6" refType="h" fact="0.7727"/>
                <dgm:constr type="ctrX" for="ch" forName="accent_6" refType="w"/>
                <dgm:constr type="ctrXOff" for="ch" forName="accent_6" refType="h" fact="-0.1658"/>
                <dgm:constr type="r" for="ch" forName="text_6" refType="ctrX" refFor="ch" refForName="accent_6"/>
                <dgm:constr type="rOff" for="ch" forName="text_6" refType="ctrXOff" refFor="ch" refForName="accent_6"/>
                <dgm:constr type="l" for="ch" forName="text_6"/>
                <dgm:constr type="w" for="ch" forName="text_6" refType="h" refFor="ch" refForName="text_6" op="gte"/>
                <dgm:constr type="h" for="ch" forName="text_6" refType="h" refFor="ch" refForName="accent_6" fact="0.8"/>
                <dgm:constr type="ctrY" for="ch" forName="text_6" refType="ctrY" refFor="ch" refForName="accent_6"/>
                <dgm:constr type="rMarg" for="ch" forName="text_6" refType="w" refFor="ch" refForName="accent_6" fact="1.8"/>
                <dgm:constr type="h" for="ch" forName="accent_7" refType="h" fact="0.1136"/>
                <dgm:constr type="w" for="ch" forName="accent_7" refType="h" refFor="ch" refForName="accent_7" op="equ"/>
                <dgm:constr type="ctrY" for="ch" forName="accent_7" refType="h" fact="0.9091"/>
                <dgm:constr type="ctrX" for="ch" forName="accent_7" refType="w"/>
                <dgm:constr type="ctrXOff" for="ch" forName="accent_7" refType="h" fact="-0.0835"/>
                <dgm:constr type="r" for="ch" forName="text_7" refType="ctrX" refFor="ch" refForName="accent_7"/>
                <dgm:constr type="rOff" for="ch" forName="text_7" refType="ctrXOff" refFor="ch" refForName="accent_7"/>
                <dgm:constr type="l" for="ch" forName="text_7"/>
                <dgm:constr type="w" for="ch" forName="text_7" refType="h" refFor="ch" refForName="text_7" op="gte"/>
                <dgm:constr type="h" for="ch" forName="text_7" refType="h" refFor="ch" refForName="accent_7" fact="0.8"/>
                <dgm:constr type="ctrY" for="ch" forName="text_7" refType="ctrY" refFor="ch" refForName="accent_7"/>
                <dgm:constr type="rMarg" for="ch" forName="text_7" refType="w" refFor="ch" refForName="accent_7" fact="1.8"/>
                <dgm:constr type="primFontSz" for="ch" ptType="node" op="equ" val="65"/>
              </dgm:constrLst>
            </dgm:else>
          </dgm:choose>
        </dgm:else>
      </dgm:choose>
      <dgm:layoutNode name="cycle">
        <dgm:choose name="Name21">
          <dgm:if name="Name22" func="var" arg="dir" op="equ" val="norm">
            <dgm:alg type="cycle">
              <dgm:param type="stAng" val="45"/>
              <dgm:param type="spanAng" val="90"/>
            </dgm:alg>
          </dgm:if>
          <dgm:else name="Name23">
            <dgm:alg type="cycle">
              <dgm:param type="stAng" val="225"/>
              <dgm:param type="spanAng" val="90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val="1"/>
          <dgm:constr type="h" for="ch" val="1"/>
          <dgm:constr type="diam" for="ch" forName="conn" refType="diam"/>
        </dgm:constrLst>
        <dgm:layoutNode name="src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conn" styleLbl="parChTrans1D2">
          <dgm:alg type="conn">
            <dgm:param type="connRout" val="curve"/>
            <dgm:param type="srcNode" val="srcNode"/>
            <dgm:param type="dstNode" val="dstNode"/>
            <dgm:param type="begPts" val="ctr"/>
            <dgm:param type="endPts" val="ctr"/>
            <dgm:param type="endSty" val="noArr"/>
          </dgm:alg>
          <dgm:shape xmlns:r="http://schemas.openxmlformats.org/officeDocument/2006/relationships" type="conn" r:blip="">
            <dgm:adjLst/>
          </dgm:shape>
          <dgm:presOf axis="desOrSelf" ptType="sibTrans" hideLastTrans="0" st="0" cnt="1"/>
          <dgm:constrLst>
            <dgm:constr type="begPad"/>
            <dgm:constr type="endPad"/>
          </dgm:constrLst>
        </dgm:layoutNode>
        <dgm:layoutNode name="extraNode">
          <dgm:alg type="sp"/>
          <dgm:shape xmlns:r="http://schemas.openxmlformats.org/officeDocument/2006/relationships" type="rect" r:blip="" hideGeom="1">
            <dgm:adjLst/>
          </dgm:shape>
          <dgm:presOf/>
        </dgm:layoutNode>
        <dgm:layoutNode name="dstNode">
          <dgm:alg type="sp"/>
          <dgm:shape xmlns:r="http://schemas.openxmlformats.org/officeDocument/2006/relationships" type="rect" r:blip="" hideGeom="1">
            <dgm:adjLst/>
          </dgm:shape>
          <dgm:presOf/>
        </dgm:layoutNode>
      </dgm:layoutNode>
      <dgm:forEach name="wrapper" axis="self" ptType="parTrans">
        <dgm:forEach name="wrapper2" axis="self" ptType="sibTrans" st="2">
          <dgm:forEach name="accentRepeat" axis="self">
            <dgm:layoutNode name="accentRepeatNode" styleLbl="solidFgAcc1">
              <dgm:alg type="sp"/>
              <dgm:shape xmlns:r="http://schemas.openxmlformats.org/officeDocument/2006/relationships" type="ellipse" r:blip="">
                <dgm:adjLst/>
              </dgm:shape>
              <dgm:presOf/>
            </dgm:layoutNode>
          </dgm:forEach>
        </dgm:forEach>
      </dgm:forEach>
      <dgm:forEach name="Name24" axis="ch" ptType="node" cnt="1">
        <dgm:layoutNode name="text_1" styleLbl="node1">
          <dgm:varLst>
            <dgm:bulletEnabled val="1"/>
          </dgm:varLst>
          <dgm:choose name="Name25">
            <dgm:if name="Name2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2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1">
          <dgm:alg type="sp"/>
          <dgm:shape xmlns:r="http://schemas.openxmlformats.org/officeDocument/2006/relationships" r:blip="">
            <dgm:adjLst/>
          </dgm:shape>
          <dgm:presOf/>
          <dgm:constrLst/>
          <dgm:forEach name="Name28" ref="accentRepeat"/>
        </dgm:layoutNode>
      </dgm:forEach>
      <dgm:forEach name="Name29" axis="ch" ptType="node" st="2" cnt="1">
        <dgm:layoutNode name="text_2" styleLbl="node1">
          <dgm:varLst>
            <dgm:bulletEnabled val="1"/>
          </dgm:varLst>
          <dgm:choose name="Name30">
            <dgm:if name="Name3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2">
          <dgm:alg type="sp"/>
          <dgm:shape xmlns:r="http://schemas.openxmlformats.org/officeDocument/2006/relationships" r:blip="">
            <dgm:adjLst/>
          </dgm:shape>
          <dgm:presOf/>
          <dgm:constrLst/>
          <dgm:forEach name="Name33" ref="accentRepeat"/>
        </dgm:layoutNode>
      </dgm:forEach>
      <dgm:forEach name="Name34" axis="ch" ptType="node" st="3" cnt="1">
        <dgm:layoutNode name="text_3" styleLbl="node1">
          <dgm:varLst>
            <dgm:bulletEnabled val="1"/>
          </dgm:varLst>
          <dgm:choose name="Name35">
            <dgm:if name="Name3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3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3">
          <dgm:alg type="sp"/>
          <dgm:shape xmlns:r="http://schemas.openxmlformats.org/officeDocument/2006/relationships" r:blip="">
            <dgm:adjLst/>
          </dgm:shape>
          <dgm:presOf/>
          <dgm:constrLst/>
          <dgm:forEach name="Name38" ref="accentRepeat"/>
        </dgm:layoutNode>
      </dgm:forEach>
      <dgm:forEach name="Name39" axis="ch" ptType="node" st="4" cnt="1">
        <dgm:layoutNode name="text_4" styleLbl="node1">
          <dgm:varLst>
            <dgm:bulletEnabled val="1"/>
          </dgm:varLst>
          <dgm:choose name="Name40">
            <dgm:if name="Name4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4">
          <dgm:alg type="sp"/>
          <dgm:shape xmlns:r="http://schemas.openxmlformats.org/officeDocument/2006/relationships" r:blip="">
            <dgm:adjLst/>
          </dgm:shape>
          <dgm:presOf/>
          <dgm:constrLst/>
          <dgm:forEach name="Name43" ref="accentRepeat"/>
        </dgm:layoutNode>
      </dgm:forEach>
      <dgm:forEach name="Name44" axis="ch" ptType="node" st="5" cnt="1">
        <dgm:layoutNode name="text_5" styleLbl="node1">
          <dgm:varLst>
            <dgm:bulletEnabled val="1"/>
          </dgm:varLst>
          <dgm:choose name="Name45">
            <dgm:if name="Name4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4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5">
          <dgm:alg type="sp"/>
          <dgm:shape xmlns:r="http://schemas.openxmlformats.org/officeDocument/2006/relationships" r:blip="">
            <dgm:adjLst/>
          </dgm:shape>
          <dgm:presOf/>
          <dgm:constrLst/>
          <dgm:forEach name="Name48" ref="accentRepeat"/>
        </dgm:layoutNode>
      </dgm:forEach>
      <dgm:forEach name="Name49" axis="ch" ptType="node" st="6" cnt="1">
        <dgm:layoutNode name="text_6" styleLbl="node1">
          <dgm:varLst>
            <dgm:bulletEnabled val="1"/>
          </dgm:varLst>
          <dgm:choose name="Name50">
            <dgm:if name="Name51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2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6">
          <dgm:alg type="sp"/>
          <dgm:shape xmlns:r="http://schemas.openxmlformats.org/officeDocument/2006/relationships" r:blip="">
            <dgm:adjLst/>
          </dgm:shape>
          <dgm:presOf/>
          <dgm:constrLst/>
          <dgm:forEach name="Name53" ref="accentRepeat"/>
        </dgm:layoutNode>
      </dgm:forEach>
      <dgm:forEach name="Name54" axis="ch" ptType="node" st="7" cnt="1">
        <dgm:layoutNode name="text_7" styleLbl="node1">
          <dgm:varLst>
            <dgm:bulletEnabled val="1"/>
          </dgm:varLst>
          <dgm:choose name="Name55">
            <dgm:if name="Name56" func="var" arg="dir" op="equ" val="norm">
              <dgm:alg type="tx">
                <dgm:param type="parTxLTRAlign" val="l"/>
                <dgm:param type="shpTxLTRAlignCh" val="l"/>
                <dgm:param type="parTxRTLAlign" val="l"/>
                <dgm:param type="shpTxRTLAlignCh" val="l"/>
              </dgm:alg>
            </dgm:if>
            <dgm:else name="Name57">
              <dgm:alg type="tx">
                <dgm:param type="parTxLTRAlign" val="r"/>
                <dgm:param type="shpTxLTRAlignCh" val="r"/>
                <dgm:param type="parTxRTLAlign" val="r"/>
                <dgm:param type="shpTxRTLAlignCh" val="r"/>
              </dgm:alg>
            </dgm:else>
          </dgm:choose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primFontSz" val="65"/>
            <dgm:constr type="lMarg" refType="primFontSz" fact="0.2"/>
            <dgm:constr type="rMarg" refType="primFontSz" fact="0.2"/>
            <dgm:constr type="tMarg" refType="primFontSz" fact="0.2"/>
            <dgm:constr type="bMarg" refType="primFontSz" fact="0.2"/>
          </dgm:constrLst>
          <dgm:ruleLst>
            <dgm:rule type="primFontSz" val="5" fact="NaN" max="NaN"/>
          </dgm:ruleLst>
        </dgm:layoutNode>
        <dgm:layoutNode name="accent_7">
          <dgm:alg type="sp"/>
          <dgm:shape xmlns:r="http://schemas.openxmlformats.org/officeDocument/2006/relationships" r:blip="">
            <dgm:adjLst/>
          </dgm:shape>
          <dgm:presOf/>
          <dgm:constrLst/>
          <dgm:forEach name="Name58" ref="accentRepeat"/>
        </dgm:layoutNode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D676B5-40FB-4304-A515-3A9FE54A98CF}" type="datetimeFigureOut">
              <a:rPr lang="cs-CZ" smtClean="0"/>
              <a:pPr/>
              <a:t>16.1.2014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EEC0E9-EDB4-4849-B798-E91ADE36F6A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8506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DEEC0E9-EDB4-4849-B798-E91ADE36F6A8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62397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dirty="0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F23A43-DD5F-4CD2-836F-6D6D9386C738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0" presetClass="entr" presetSubtype="0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A7162F-90B9-4DEF-9207-D819C9D79576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D45C8C-67DA-4C77-B49D-1BE859F9E3C0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1E3CF8-5281-4F3B-81F6-C1E9F4A02277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0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1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2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3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4000"/>
                            </p:stCondLst>
                            <p:childTnLst>
                              <p:par>
                                <p:cTn id="3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 uiExpand="1" build="p">
        <p:tmplLst>
          <p:tmpl lvl="1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2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3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4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  <p:tmpl lvl="5">
            <p:tnLst>
              <p:par>
                <p:cTn presetID="32" presetClass="emph" presetSubtype="0" fill="hold" nodeType="afterEffect">
                  <p:stCondLst>
                    <p:cond delay="0"/>
                  </p:stCondLst>
                  <p:childTnLst>
                    <p:animRot by="120000">
                      <p:cBhvr>
                        <p:cTn dur="100" fill="hold">
                          <p:stCondLst>
                            <p:cond delay="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2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240000">
                      <p:cBhvr>
                        <p:cTn dur="200" fill="hold">
                          <p:stCondLst>
                            <p:cond delay="4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-240000">
                      <p:cBhvr>
                        <p:cTn dur="200" fill="hold">
                          <p:stCondLst>
                            <p:cond delay="6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  <p:animRot by="120000">
                      <p:cBhvr>
                        <p:cTn dur="200" fill="hold">
                          <p:stCondLst>
                            <p:cond delay="800"/>
                          </p:stCondLst>
                        </p:cTn>
                        <p:tgtEl>
                          <p:spTgt spid="9"/>
                        </p:tgtEl>
                        <p:attrNameLst>
                          <p:attrName>r</p:attrName>
                        </p:attrNameLst>
                      </p:cBhvr>
                    </p:animRot>
                  </p:childTnLst>
                </p:cTn>
              </p:par>
            </p:tnLst>
          </p:tmpl>
        </p:tmplLst>
      </p:bldP>
    </p:bld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503C11-3421-43DA-B654-98BED68469C9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503B6B-900B-4431-9EC9-0504992A991A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0D2150-83A7-4070-B62D-DC0ED6A2A9F0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2635DF-67F5-48C1-977C-9FE9ED484D3B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21AC36-3469-4A21-BD20-3914117921E6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700F18-ADE5-4807-9373-727F3A31F4D5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345219-191E-4AAE-B0B5-30B8DD961B52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5E78B05B-E061-4713-9789-089775149A20}" type="datetime1">
              <a:rPr lang="cs-CZ" smtClean="0"/>
              <a:pPr/>
              <a:t>16.1.2014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BC5885FD-E9F6-4616-A947-C967941DDDC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500"/>
                            </p:stCondLst>
                            <p:childTnLst>
                              <p:par>
                                <p:cTn id="2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500"/>
                            </p:stCondLst>
                            <p:childTnLst>
                              <p:par>
                                <p:cTn id="3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>
        <p:tmplLst>
          <p:tmpl lvl="1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2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3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4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  <p:tmpl lvl="5">
            <p:tnLst>
              <p:par>
                <p:cTn presetID="53" presetClass="entr" presetSubtype="16" fill="hold" nodeType="after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ppt_w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w"/>
                          </p:val>
                        </p:tav>
                      </p:tavLst>
                    </p:anim>
                    <p:anim calcmode="lin" valueType="num">
                      <p:cBhvr>
                        <p:cTn dur="500" fill="hold"/>
                        <p:tgtEl>
                          <p:spTgt spid="3"/>
                        </p:tgtEl>
                        <p:attrNameLst>
                          <p:attrName>ppt_h</p:attrName>
                        </p:attrNameLst>
                      </p:cBhvr>
                      <p:tavLst>
                        <p:tav tm="0">
                          <p:val>
                            <p:fltVal val="0"/>
                          </p:val>
                        </p:tav>
                        <p:tav tm="100000">
                          <p:val>
                            <p:strVal val="#ppt_h"/>
                          </p:val>
                        </p:tav>
                      </p:tavLst>
                    </p:anim>
                    <p:animEffect transition="in" filter="fade">
                      <p:cBhvr>
                        <p:cTn dur="500"/>
                        <p:tgtEl>
                          <p:spTgt spid="3"/>
                        </p:tgtEl>
                      </p:cBhvr>
                    </p:animEffect>
                  </p:childTnLst>
                </p:cTn>
              </p:par>
            </p:tnLst>
          </p:tmpl>
        </p:tmplLst>
      </p:bldP>
    </p:bldLst>
  </p:timing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799691" y="1844824"/>
            <a:ext cx="5544616" cy="1008112"/>
          </a:xfrm>
        </p:spPr>
        <p:txBody>
          <a:bodyPr>
            <a:normAutofit/>
          </a:bodyPr>
          <a:lstStyle/>
          <a:p>
            <a:pPr lvl="0"/>
            <a:r>
              <a:rPr lang="cs-CZ" sz="2800" dirty="0" smtClean="0"/>
              <a:t>Základní </a:t>
            </a:r>
            <a:r>
              <a:rPr lang="cs-CZ" sz="2800" dirty="0"/>
              <a:t>škola a Mateřská škola Bílá Třemešná, okres Trutnov</a:t>
            </a:r>
            <a:endParaRPr lang="cs-CZ" sz="2800" b="1" dirty="0"/>
          </a:p>
        </p:txBody>
      </p:sp>
      <p:graphicFrame>
        <p:nvGraphicFramePr>
          <p:cNvPr id="6" name="Diagram 5"/>
          <p:cNvGraphicFramePr/>
          <p:nvPr>
            <p:extLst>
              <p:ext uri="{D42A27DB-BD31-4B8C-83A1-F6EECF244321}">
                <p14:modId xmlns:p14="http://schemas.microsoft.com/office/powerpoint/2010/main" val="3306049233"/>
              </p:ext>
            </p:extLst>
          </p:nvPr>
        </p:nvGraphicFramePr>
        <p:xfrm>
          <a:off x="1403648" y="3284984"/>
          <a:ext cx="6192688" cy="31683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 descr="C:\Users\boh\Documents\Práce\Dumy\Zakladni_logolink_OPVK (ESF, EU, MSMT, OP VK)\01_Zakladni_logolink_horizontalni_cz\OPVK_hor_zakladni_logolink_RGB_cz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481" y="476672"/>
            <a:ext cx="5761037" cy="12588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691481" y="2956302"/>
            <a:ext cx="57610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chemeClr val="bg1"/>
                </a:solidFill>
              </a:rPr>
              <a:t>Škola pro 21. století</a:t>
            </a:r>
          </a:p>
        </p:txBody>
      </p:sp>
    </p:spTree>
    <p:extLst>
      <p:ext uri="{BB962C8B-B14F-4D97-AF65-F5344CB8AC3E}">
        <p14:creationId xmlns:p14="http://schemas.microsoft.com/office/powerpoint/2010/main" val="736223832"/>
      </p:ext>
    </p:extLst>
  </p:cSld>
  <p:clrMapOvr>
    <a:masterClrMapping/>
  </p:clrMapOvr>
  <p:transition spd="med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556792"/>
            <a:ext cx="7408333" cy="4569371"/>
          </a:xfrm>
        </p:spPr>
        <p:txBody>
          <a:bodyPr>
            <a:noAutofit/>
          </a:bodyPr>
          <a:lstStyle/>
          <a:p>
            <a:endParaRPr lang="cs-CZ" sz="2800" dirty="0" smtClean="0"/>
          </a:p>
          <a:p>
            <a:pPr>
              <a:buNone/>
              <a:defRPr/>
            </a:pPr>
            <a:r>
              <a:rPr lang="cs-CZ" sz="2800" dirty="0">
                <a:cs typeface="Calibri" pitchFamily="34" charset="0"/>
              </a:rPr>
              <a:t>předmět: chemie</a:t>
            </a:r>
          </a:p>
          <a:p>
            <a:pPr>
              <a:buNone/>
              <a:defRPr/>
            </a:pPr>
            <a:r>
              <a:rPr lang="cs-CZ" sz="2800" dirty="0">
                <a:cs typeface="Calibri" pitchFamily="34" charset="0"/>
              </a:rPr>
              <a:t>věková skupina: </a:t>
            </a:r>
            <a:r>
              <a:rPr lang="cs-CZ" sz="2800" dirty="0" smtClean="0">
                <a:cs typeface="Calibri" pitchFamily="34" charset="0"/>
              </a:rPr>
              <a:t>9.třída</a:t>
            </a:r>
            <a:endParaRPr lang="cs-CZ" sz="2800" dirty="0">
              <a:cs typeface="Calibri" pitchFamily="34" charset="0"/>
            </a:endParaRPr>
          </a:p>
          <a:p>
            <a:pPr marL="0" indent="0">
              <a:buNone/>
              <a:defRPr/>
            </a:pPr>
            <a:r>
              <a:rPr lang="cs-CZ" sz="2800" dirty="0">
                <a:cs typeface="Calibri" pitchFamily="34" charset="0"/>
              </a:rPr>
              <a:t>Materiál je určen k interaktivní výuce. </a:t>
            </a:r>
            <a:r>
              <a:rPr lang="cs-CZ" sz="2800" dirty="0"/>
              <a:t>Úvodní prezentace může sloužit jako výkladové nebo opakovací  učivo.</a:t>
            </a:r>
            <a:r>
              <a:rPr lang="cs-CZ" sz="2800" dirty="0">
                <a:cs typeface="Calibri" pitchFamily="34" charset="0"/>
              </a:rPr>
              <a:t> </a:t>
            </a:r>
            <a:r>
              <a:rPr lang="cs-CZ" sz="2800" dirty="0" smtClean="0">
                <a:cs typeface="Calibri" pitchFamily="34" charset="0"/>
              </a:rPr>
              <a:t>Žáci </a:t>
            </a:r>
            <a:r>
              <a:rPr lang="cs-CZ" sz="2800" dirty="0">
                <a:cs typeface="Calibri" pitchFamily="34" charset="0"/>
              </a:rPr>
              <a:t>inovativním způsobem vyhledávají a zpracovávají </a:t>
            </a:r>
            <a:r>
              <a:rPr lang="cs-CZ" sz="2800" dirty="0" smtClean="0">
                <a:cs typeface="Calibri" pitchFamily="34" charset="0"/>
              </a:rPr>
              <a:t>informace o druzích a významech tuků </a:t>
            </a:r>
            <a:r>
              <a:rPr lang="cs-CZ" sz="2800" dirty="0">
                <a:cs typeface="Calibri" pitchFamily="34" charset="0"/>
              </a:rPr>
              <a:t>pomocí </a:t>
            </a:r>
            <a:r>
              <a:rPr lang="cs-CZ" sz="2800" dirty="0" smtClean="0">
                <a:cs typeface="Calibri" pitchFamily="34" charset="0"/>
              </a:rPr>
              <a:t>internetu </a:t>
            </a:r>
            <a:r>
              <a:rPr lang="cs-CZ" sz="2800" dirty="0">
                <a:cs typeface="Calibri" pitchFamily="34" charset="0"/>
              </a:rPr>
              <a:t>a </a:t>
            </a:r>
            <a:r>
              <a:rPr lang="cs-CZ" sz="2800" dirty="0" err="1">
                <a:cs typeface="Calibri" pitchFamily="34" charset="0"/>
              </a:rPr>
              <a:t>powerpointové</a:t>
            </a:r>
            <a:r>
              <a:rPr lang="cs-CZ" sz="2800" dirty="0">
                <a:cs typeface="Calibri" pitchFamily="34" charset="0"/>
              </a:rPr>
              <a:t> prezentace a doplňují odpovědi    na snímcích  </a:t>
            </a:r>
            <a:r>
              <a:rPr lang="cs-CZ" sz="2800" dirty="0" smtClean="0">
                <a:cs typeface="Calibri" pitchFamily="34" charset="0"/>
              </a:rPr>
              <a:t>7 </a:t>
            </a:r>
            <a:r>
              <a:rPr lang="cs-CZ" sz="2800" dirty="0">
                <a:cs typeface="Calibri" pitchFamily="34" charset="0"/>
              </a:rPr>
              <a:t>- 10.   </a:t>
            </a:r>
          </a:p>
          <a:p>
            <a:endParaRPr lang="cs-CZ" sz="28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7248602"/>
      </p:ext>
    </p:extLst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5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3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794528"/>
          </a:xfrm>
        </p:spPr>
        <p:txBody>
          <a:bodyPr>
            <a:normAutofit fontScale="90000"/>
          </a:bodyPr>
          <a:lstStyle/>
          <a:p>
            <a:r>
              <a:rPr lang="cs-CZ" sz="4900" b="1" dirty="0" smtClean="0">
                <a:solidFill>
                  <a:srgbClr val="002060"/>
                </a:solidFill>
              </a:rPr>
              <a:t>LIPIDY</a:t>
            </a:r>
            <a:br>
              <a:rPr lang="cs-CZ" sz="4900" b="1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002060"/>
                </a:solidFill>
              </a:rPr>
              <a:t/>
            </a:r>
            <a:br>
              <a:rPr lang="cs-CZ" b="1" dirty="0" smtClean="0">
                <a:solidFill>
                  <a:srgbClr val="00206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TUKY            OLEJE           VOSKY</a:t>
            </a:r>
            <a:endParaRPr lang="cs-CZ" b="1" dirty="0">
              <a:solidFill>
                <a:srgbClr val="FF000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2339752" y="1484784"/>
            <a:ext cx="201622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2195736" y="1484784"/>
            <a:ext cx="216024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/>
          <p:nvPr/>
        </p:nvCxnSpPr>
        <p:spPr>
          <a:xfrm flipH="1">
            <a:off x="2195736" y="980728"/>
            <a:ext cx="2304256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4499992" y="980728"/>
            <a:ext cx="0" cy="504056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/>
          <p:nvPr/>
        </p:nvCxnSpPr>
        <p:spPr>
          <a:xfrm>
            <a:off x="4499992" y="980728"/>
            <a:ext cx="2376264" cy="648072"/>
          </a:xfrm>
          <a:prstGeom prst="straightConnector1">
            <a:avLst/>
          </a:prstGeom>
          <a:ln>
            <a:tailEnd type="arrow"/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pic>
        <p:nvPicPr>
          <p:cNvPr id="1026" name="Picture 2" descr="C:\Users\Pavlína\AppData\Local\Microsoft\Windows\Temporary Internet Files\Content.IE5\6CRR153V\MC900071365[1].wmf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772816"/>
            <a:ext cx="7848872" cy="46805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avlína\AppData\Local\Microsoft\Windows\Temporary Internet Files\Content.IE5\6CRR153V\MM900315818[1].gif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2132856"/>
            <a:ext cx="2160240" cy="2016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1132640"/>
      </p:ext>
    </p:extLst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30000" y="13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872067" y="2204864"/>
            <a:ext cx="7408333" cy="5904656"/>
          </a:xfrm>
        </p:spPr>
        <p:txBody>
          <a:bodyPr>
            <a:normAutofit/>
          </a:bodyPr>
          <a:lstStyle/>
          <a:p>
            <a:r>
              <a:rPr lang="cs-CZ" sz="3200" dirty="0" smtClean="0"/>
              <a:t>vznikají  v živých organismech reakcí                          </a:t>
            </a:r>
          </a:p>
          <a:p>
            <a:pPr marL="0" indent="0">
              <a:buNone/>
            </a:pPr>
            <a:r>
              <a:rPr lang="cs-CZ" sz="3200" dirty="0" smtClean="0"/>
              <a:t>      </a:t>
            </a:r>
            <a:r>
              <a:rPr lang="cs-CZ" sz="3200" dirty="0" smtClean="0">
                <a:solidFill>
                  <a:srgbClr val="FF0000"/>
                </a:solidFill>
              </a:rPr>
              <a:t>glycerolu</a:t>
            </a:r>
            <a:r>
              <a:rPr lang="cs-CZ" sz="3200" dirty="0" smtClean="0"/>
              <a:t>   a   </a:t>
            </a:r>
            <a:r>
              <a:rPr lang="cs-CZ" sz="3200" dirty="0" smtClean="0">
                <a:solidFill>
                  <a:srgbClr val="FF0000"/>
                </a:solidFill>
              </a:rPr>
              <a:t>mastných kyselin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620688"/>
            <a:ext cx="8229600" cy="1252728"/>
          </a:xfrm>
        </p:spPr>
        <p:txBody>
          <a:bodyPr>
            <a:normAutofit fontScale="90000"/>
          </a:bodyPr>
          <a:lstStyle/>
          <a:p>
            <a:r>
              <a:rPr lang="cs-CZ" sz="5300" dirty="0" smtClean="0"/>
              <a:t>Tuky  ,,hodné“  a  ,,zlé“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pic>
        <p:nvPicPr>
          <p:cNvPr id="7" name="Obrázek 6" descr="Výřez obrazovk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4149080"/>
            <a:ext cx="2452223" cy="1207486"/>
          </a:xfrm>
          <a:prstGeom prst="rect">
            <a:avLst/>
          </a:prstGeom>
        </p:spPr>
      </p:pic>
      <p:pic>
        <p:nvPicPr>
          <p:cNvPr id="10" name="Obrázek 9" descr="Výřez obrazovky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4005064"/>
            <a:ext cx="2952328" cy="559716"/>
          </a:xfrm>
          <a:prstGeom prst="rect">
            <a:avLst/>
          </a:prstGeom>
        </p:spPr>
      </p:pic>
      <p:pic>
        <p:nvPicPr>
          <p:cNvPr id="12" name="Obrázek 11" descr="Výřez obrazovky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4437112"/>
            <a:ext cx="2781688" cy="485843"/>
          </a:xfrm>
          <a:prstGeom prst="rect">
            <a:avLst/>
          </a:prstGeom>
        </p:spPr>
      </p:pic>
      <p:pic>
        <p:nvPicPr>
          <p:cNvPr id="13" name="Obrázek 12" descr="Výřez obrazovky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4941168"/>
            <a:ext cx="2772162" cy="3810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7252573"/>
      </p:ext>
    </p:extLst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8" presetClass="emph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1) Tuky nasycené  ,,</a:t>
            </a:r>
            <a:r>
              <a:rPr lang="cs-CZ" dirty="0" smtClean="0">
                <a:solidFill>
                  <a:srgbClr val="FF0000"/>
                </a:solidFill>
              </a:rPr>
              <a:t>zlé</a:t>
            </a:r>
            <a:r>
              <a:rPr lang="cs-CZ" dirty="0" smtClean="0">
                <a:solidFill>
                  <a:schemeClr val="bg1"/>
                </a:solidFill>
              </a:rPr>
              <a:t>“ </a:t>
            </a:r>
            <a:endParaRPr lang="cs-CZ" dirty="0"/>
          </a:p>
        </p:txBody>
      </p:sp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5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  <a:p>
            <a:endParaRPr lang="cs-CZ" sz="3200" dirty="0" smtClean="0"/>
          </a:p>
          <a:p>
            <a:endParaRPr lang="cs-CZ" sz="32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611560" y="1988840"/>
            <a:ext cx="8280920" cy="3985860"/>
          </a:xfrm>
        </p:spPr>
        <p:txBody>
          <a:bodyPr/>
          <a:lstStyle/>
          <a:p>
            <a:r>
              <a:rPr lang="cs-CZ" dirty="0" smtClean="0"/>
              <a:t>= </a:t>
            </a:r>
            <a:r>
              <a:rPr lang="cs-CZ" sz="3600" dirty="0" smtClean="0"/>
              <a:t> tuhé  ( sádlo, máslo, lůj)</a:t>
            </a:r>
          </a:p>
          <a:p>
            <a:endParaRPr lang="cs-CZ" sz="3600" dirty="0" smtClean="0"/>
          </a:p>
          <a:p>
            <a:r>
              <a:rPr lang="cs-CZ" sz="3600" dirty="0" smtClean="0"/>
              <a:t>karboxylové  kyseliny s jednoduchými vazbami (palmitová, stearová …)</a:t>
            </a:r>
            <a:endParaRPr lang="cs-CZ" dirty="0"/>
          </a:p>
        </p:txBody>
      </p:sp>
      <p:pic>
        <p:nvPicPr>
          <p:cNvPr id="2050" name="Picture 2" descr="C:\Users\Pavlína\AppData\Local\Microsoft\Windows\Temporary Internet Files\Content.IE5\Z5ZMQGUN\MC9004361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1556792"/>
            <a:ext cx="2006600" cy="123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Pavlína\AppData\Local\Microsoft\Windows\Temporary Internet Files\Content.IE5\6CRR153V\MC900232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581128"/>
            <a:ext cx="2808312" cy="172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9637882"/>
      </p:ext>
    </p:extLst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5" dur="2000" fill="hold"/>
                                        <p:tgtEl>
                                          <p:spTgt spid="2050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1000"/>
                            </p:stCondLst>
                            <p:childTnLst>
                              <p:par>
                                <p:cTn id="24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25" dur="1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26" dur="1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7" dur="1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8" dur="1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29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0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1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2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3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000"/>
                            </p:stCondLst>
                            <p:childTnLst>
                              <p:par>
                                <p:cTn id="3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000"/>
                            </p:stCondLst>
                            <p:childTnLst>
                              <p:par>
                                <p:cTn id="40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1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1000"/>
                            </p:stCondLst>
                            <p:childTnLst>
                              <p:par>
                                <p:cTn id="50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1" dur="1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52" dur="1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53" dur="1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54" dur="1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Rot by="120000">
                                      <p:cBhvr>
                                        <p:cTn id="5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2) Tuky nenasycené ,, </a:t>
            </a:r>
            <a:r>
              <a:rPr lang="cs-CZ" dirty="0" smtClean="0">
                <a:solidFill>
                  <a:srgbClr val="FF0000"/>
                </a:solidFill>
              </a:rPr>
              <a:t>hodné</a:t>
            </a:r>
            <a:r>
              <a:rPr lang="cs-CZ" dirty="0" smtClean="0"/>
              <a:t>“</a:t>
            </a:r>
            <a:endParaRPr lang="cs-CZ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6</a:t>
            </a:fld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683568" y="2420888"/>
            <a:ext cx="7999801" cy="3993624"/>
          </a:xfrm>
        </p:spPr>
        <p:txBody>
          <a:bodyPr>
            <a:normAutofit/>
          </a:bodyPr>
          <a:lstStyle/>
          <a:p>
            <a:r>
              <a:rPr lang="cs-CZ" sz="4000" dirty="0" smtClean="0"/>
              <a:t>= kapalné – oleje (v semenech rostlin, mořských rybách)</a:t>
            </a:r>
          </a:p>
          <a:p>
            <a:r>
              <a:rPr lang="cs-CZ" sz="4000" dirty="0" smtClean="0"/>
              <a:t>kyseliny s násobnými vazbami</a:t>
            </a:r>
          </a:p>
          <a:p>
            <a:r>
              <a:rPr lang="cs-CZ" sz="4000" dirty="0" smtClean="0">
                <a:solidFill>
                  <a:srgbClr val="FF0000"/>
                </a:solidFill>
              </a:rPr>
              <a:t>MARGARINY </a:t>
            </a:r>
            <a:r>
              <a:rPr lang="cs-CZ" sz="4000" dirty="0" smtClean="0">
                <a:solidFill>
                  <a:schemeClr val="tx1"/>
                </a:solidFill>
              </a:rPr>
              <a:t>= ztužené tuky</a:t>
            </a:r>
            <a:r>
              <a:rPr lang="cs-CZ" sz="4000" dirty="0" smtClean="0"/>
              <a:t> </a:t>
            </a:r>
            <a:endParaRPr lang="cs-CZ" sz="4000" dirty="0"/>
          </a:p>
        </p:txBody>
      </p:sp>
      <p:pic>
        <p:nvPicPr>
          <p:cNvPr id="3076" name="Picture 4" descr="C:\Users\Pavlína\AppData\Local\Microsoft\Windows\Temporary Internet Files\Content.IE5\DR16KY93\MC9004404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24328" y="764704"/>
            <a:ext cx="1387145" cy="18278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Zástupný symbol pro obsah 5"/>
          <p:cNvSpPr>
            <a:spLocks noGrp="1"/>
          </p:cNvSpPr>
          <p:nvPr>
            <p:ph sz="quarter" idx="14"/>
          </p:nvPr>
        </p:nvSpPr>
        <p:spPr>
          <a:xfrm flipV="1">
            <a:off x="4782256" y="6126480"/>
            <a:ext cx="3822192" cy="182840"/>
          </a:xfrm>
        </p:spPr>
        <p:txBody>
          <a:bodyPr>
            <a:normAutofit fontScale="25000" lnSpcReduction="20000"/>
          </a:bodyPr>
          <a:lstStyle/>
          <a:p>
            <a:endParaRPr lang="cs-CZ" dirty="0"/>
          </a:p>
        </p:txBody>
      </p:sp>
      <p:pic>
        <p:nvPicPr>
          <p:cNvPr id="3078" name="Picture 6" descr="C:\Users\Pavlína\AppData\Local\Microsoft\Windows\Temporary Internet Files\Content.IE5\0QVAWLAJ\MC9003470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3" y="4653136"/>
            <a:ext cx="1891200" cy="18187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5432658"/>
      </p:ext>
    </p:extLst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500"/>
                            </p:stCondLst>
                            <p:childTnLst>
                              <p:par>
                                <p:cTn id="14" presetID="8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5" dur="2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5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500"/>
                            </p:stCondLst>
                            <p:childTnLst>
                              <p:par>
                                <p:cTn id="23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8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9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0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1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2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2000"/>
                            </p:stCondLst>
                            <p:childTnLst>
                              <p:par>
                                <p:cTn id="51" presetID="32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2" dur="2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3" dur="4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4" dur="4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5" dur="4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6" dur="4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4000"/>
                            </p:stCondLst>
                            <p:childTnLst>
                              <p:par>
                                <p:cTn id="58" presetID="33" presetClass="emph" presetSubtype="0" fill="remove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59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60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61" dur="3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62" dur="3000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  <p:animScale>
                                      <p:cBhvr>
                                        <p:cTn id="63" dur="1500" accel="50000" autoRev="1" fill="hold" tmFilter="0, 0; .33333, 1; 1, 1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</p:cBhvr>
                                      <p:from x="100000" y="100000"/>
                                      <p:to x="100000" y="14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4" grpId="0" uiExpand="1" build="p"/>
      <p:bldP spid="4" grpId="1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55976" y="2675467"/>
            <a:ext cx="3924424" cy="34506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ALOE  VERA</a:t>
            </a:r>
          </a:p>
          <a:p>
            <a:pPr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r>
              <a:rPr lang="cs-CZ" sz="3200" dirty="0" smtClean="0">
                <a:solidFill>
                  <a:schemeClr val="tx1"/>
                </a:solidFill>
              </a:rPr>
              <a:t> vosk na listech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ochrana před teplem a  nadměrný odparem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7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Kde se v těchto organizmech nacházejí lipidy?</a:t>
            </a:r>
            <a:endParaRPr lang="cs-CZ" dirty="0"/>
          </a:p>
        </p:txBody>
      </p:sp>
      <p:pic>
        <p:nvPicPr>
          <p:cNvPr id="7" name="Picture 2" descr="C:\Users\Pavlína\AppData\Local\Microsoft\Windows\Temporary Internet Files\Content.IE5\0QVAWLAJ\MP900438789[1]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40840" r="-40840"/>
          <a:stretch/>
        </p:blipFill>
        <p:spPr bwMode="auto">
          <a:xfrm>
            <a:off x="395536" y="1988840"/>
            <a:ext cx="3829773" cy="424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20"/>
                            </p:stCondLst>
                            <p:childTnLst>
                              <p:par>
                                <p:cTn id="1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427984" y="2675467"/>
            <a:ext cx="4392488" cy="34506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BUNĚČNÁ  MEMBRÁNA</a:t>
            </a:r>
          </a:p>
          <a:p>
            <a:endParaRPr lang="cs-CZ" sz="3200" dirty="0" smtClean="0">
              <a:solidFill>
                <a:schemeClr val="tx1"/>
              </a:solidFill>
            </a:endParaRPr>
          </a:p>
          <a:p>
            <a:r>
              <a:rPr lang="cs-CZ" sz="3200" dirty="0" smtClean="0">
                <a:solidFill>
                  <a:schemeClr val="tx1"/>
                </a:solidFill>
              </a:rPr>
              <a:t> fosfolipidy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ochrana buňky od okolí</a:t>
            </a:r>
            <a:endParaRPr lang="cs-CZ" sz="3200" dirty="0"/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8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Kde se v těchto organizmech nacházejí lipidy?</a:t>
            </a:r>
            <a:endParaRPr lang="cs-CZ" dirty="0"/>
          </a:p>
        </p:txBody>
      </p:sp>
      <p:pic>
        <p:nvPicPr>
          <p:cNvPr id="7" name="Picture 6" descr="C:\Users\Pavlína\AppData\Local\Microsoft\Windows\Temporary Internet Files\Content.IE5\Z5ZMQGUN\MC90030107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7544" y="2420888"/>
            <a:ext cx="3787824" cy="3787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5540"/>
                            </p:stCondLst>
                            <p:childTnLst>
                              <p:par>
                                <p:cTn id="13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" grpId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0" y="2780928"/>
            <a:ext cx="4140448" cy="34506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KOSATKA DRAVÁ</a:t>
            </a:r>
          </a:p>
          <a:p>
            <a:pPr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r>
              <a:rPr lang="cs-CZ" sz="3200" dirty="0" smtClean="0">
                <a:solidFill>
                  <a:schemeClr val="tx1"/>
                </a:solidFill>
              </a:rPr>
              <a:t>podkožní tuk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tepelná izolace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9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Kde se v těchto organizmech nacházejí lipidy?</a:t>
            </a:r>
            <a:endParaRPr lang="cs-CZ" dirty="0"/>
          </a:p>
        </p:txBody>
      </p:sp>
      <p:pic>
        <p:nvPicPr>
          <p:cNvPr id="5" name="Picture 5" descr="C:\Users\Pavlína\AppData\Local\Microsoft\Windows\Temporary Internet Files\Content.IE5\DR16KY93\MC90020919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348880"/>
            <a:ext cx="3524575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2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5540"/>
                            </p:stCondLst>
                            <p:childTnLst>
                              <p:par>
                                <p:cTn id="12" presetID="5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3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2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4" grpId="1"/>
      <p:bldP spid="4" grpId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Kde se v těchto organizmech nacházejí lipidy?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10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4031304" cy="344728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200" dirty="0" smtClean="0">
                <a:solidFill>
                  <a:schemeClr val="tx1"/>
                </a:solidFill>
              </a:rPr>
              <a:t>NERVOVÉ  VLÁKNO</a:t>
            </a:r>
          </a:p>
          <a:p>
            <a:pPr>
              <a:buNone/>
            </a:pPr>
            <a:endParaRPr lang="cs-CZ" sz="3200" dirty="0" smtClean="0">
              <a:solidFill>
                <a:schemeClr val="tx1"/>
              </a:solidFill>
            </a:endParaRPr>
          </a:p>
          <a:p>
            <a:r>
              <a:rPr lang="cs-CZ" sz="3200" dirty="0" smtClean="0">
                <a:solidFill>
                  <a:schemeClr val="tx1"/>
                </a:solidFill>
              </a:rPr>
              <a:t>myelin</a:t>
            </a:r>
          </a:p>
          <a:p>
            <a:r>
              <a:rPr lang="cs-CZ" sz="3200" dirty="0" smtClean="0">
                <a:solidFill>
                  <a:schemeClr val="tx1"/>
                </a:solidFill>
              </a:rPr>
              <a:t>urychluje šíření vzruchu</a:t>
            </a:r>
            <a:endParaRPr lang="cs-CZ" sz="3200" dirty="0">
              <a:solidFill>
                <a:schemeClr val="tx1"/>
              </a:solidFill>
            </a:endParaRPr>
          </a:p>
        </p:txBody>
      </p:sp>
      <p:pic>
        <p:nvPicPr>
          <p:cNvPr id="1027" name="Picture 3" descr="C:\Users\Štěpán\AppData\Local\Microsoft\Windows\Temporary Internet Files\Content.IE5\39XG72ZI\MC90043872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2709416"/>
            <a:ext cx="3840427" cy="288032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879949771"/>
      </p:ext>
    </p:extLst>
  </p:cSld>
  <p:clrMapOvr>
    <a:masterClrMapping/>
  </p:clrMapOvr>
  <p:transition spd="slow">
    <p:wheel spokes="8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18" presetClass="emph" presetSubtype="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style.textDecorationUnderline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6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6" y="2564904"/>
            <a:ext cx="7408333" cy="3450696"/>
          </a:xfrm>
        </p:spPr>
        <p:txBody>
          <a:bodyPr>
            <a:normAutofit lnSpcReduction="10000"/>
          </a:bodyPr>
          <a:lstStyle/>
          <a:p>
            <a:r>
              <a:rPr lang="cs-CZ" i="1" u="sng" dirty="0"/>
              <a:t>Použitá literatura:</a:t>
            </a:r>
          </a:p>
          <a:p>
            <a:pPr marL="0" indent="0">
              <a:buNone/>
            </a:pPr>
            <a:r>
              <a:rPr lang="cs-CZ" dirty="0"/>
              <a:t>ŠKODA, Jiří; DOULÍK, Pavel. </a:t>
            </a:r>
            <a:r>
              <a:rPr lang="cs-CZ" i="1" dirty="0"/>
              <a:t>Chemie 8 učebnice pro základní školy a víceletá gymnázia</a:t>
            </a:r>
            <a:r>
              <a:rPr lang="cs-CZ" dirty="0"/>
              <a:t>. Plzeň: Fraus, 2006, ISBN 80-7238-442-2.</a:t>
            </a:r>
          </a:p>
          <a:p>
            <a:pPr marL="0" indent="0">
              <a:buNone/>
            </a:pPr>
            <a:r>
              <a:rPr lang="cs-CZ" dirty="0"/>
              <a:t>ŠKODA, Jiří; DOULÍK, Pavel. </a:t>
            </a:r>
            <a:r>
              <a:rPr lang="cs-CZ" i="1" dirty="0"/>
              <a:t>Chemie 8 pracovní sešit pro základní školy a víceletá gymnázia</a:t>
            </a:r>
            <a:r>
              <a:rPr lang="cs-CZ" dirty="0"/>
              <a:t>. Plzeň: Fraus, 2006, ISBN 80-7238-442-2.</a:t>
            </a:r>
          </a:p>
          <a:p>
            <a:pPr lvl="0">
              <a:buClr>
                <a:srgbClr val="31B6FD"/>
              </a:buClr>
            </a:pPr>
            <a:r>
              <a:rPr lang="cs-CZ" i="1" u="sng" dirty="0" smtClean="0">
                <a:solidFill>
                  <a:srgbClr val="073E87"/>
                </a:solidFill>
              </a:rPr>
              <a:t>Jiné </a:t>
            </a:r>
            <a:r>
              <a:rPr lang="cs-CZ" i="1" u="sng" dirty="0">
                <a:solidFill>
                  <a:srgbClr val="073E87"/>
                </a:solidFill>
              </a:rPr>
              <a:t>zdroje:</a:t>
            </a:r>
          </a:p>
          <a:p>
            <a:pPr marL="0" indent="0">
              <a:buNone/>
            </a:pPr>
            <a:r>
              <a:rPr lang="cs-CZ" dirty="0">
                <a:solidFill>
                  <a:srgbClr val="073E87"/>
                </a:solidFill>
              </a:rPr>
              <a:t>Microsoft Office – otevřená galerie klipart</a:t>
            </a:r>
            <a:r>
              <a:rPr lang="cs-CZ" dirty="0" smtClean="0">
                <a:solidFill>
                  <a:srgbClr val="073E87"/>
                </a:solidFill>
              </a:rPr>
              <a:t>.</a:t>
            </a:r>
            <a:endParaRPr lang="cs-CZ" dirty="0">
              <a:solidFill>
                <a:srgbClr val="073E87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5885FD-E9F6-4616-A947-C967941DDDC2}" type="slidenum">
              <a:rPr lang="cs-CZ" smtClean="0"/>
              <a:pPr/>
              <a:t>11</a:t>
            </a:fld>
            <a:endParaRPr lang="cs-CZ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4287140"/>
      </p:ext>
    </p:extLst>
  </p:cSld>
  <p:clrMapOvr>
    <a:masterClrMapping/>
  </p:clrMapOvr>
  <p:transition spd="slow">
    <p:wheel spokes="8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550</TotalTime>
  <Words>250</Words>
  <Application>Microsoft Office PowerPoint</Application>
  <PresentationFormat>Předvádění na obrazovce (4:3)</PresentationFormat>
  <Paragraphs>65</Paragraphs>
  <Slides>11</Slides>
  <Notes>1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Základní škola a Mateřská škola Bílá Třemešná, okres Trutnov</vt:lpstr>
      <vt:lpstr>Anotace</vt:lpstr>
      <vt:lpstr>LIPIDY  TUKY            OLEJE           VOSKY</vt:lpstr>
      <vt:lpstr>Tuky  ,,hodné“  a  ,,zlé“ </vt:lpstr>
      <vt:lpstr>1) Tuky nasycené  ,,zlé“ </vt:lpstr>
      <vt:lpstr>2) Tuky nenasycené ,, hodné“</vt:lpstr>
      <vt:lpstr>Kde se v těchto organizmech nacházejí lipidy?</vt:lpstr>
      <vt:lpstr>Kde se v těchto organizmech nacházejí lipidy?</vt:lpstr>
      <vt:lpstr>Kde se v těchto organizmech nacházejí lipidy?</vt:lpstr>
      <vt:lpstr>Kde se v těchto organizmech nacházejí lipidy?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 a Mateřská škola Bílá Třemešná, okres Trutnov</dc:title>
  <dc:creator>Lukáš Bohánský</dc:creator>
  <cp:lastModifiedBy>Pavlína Minářová</cp:lastModifiedBy>
  <cp:revision>64</cp:revision>
  <dcterms:created xsi:type="dcterms:W3CDTF">2013-05-10T12:01:16Z</dcterms:created>
  <dcterms:modified xsi:type="dcterms:W3CDTF">2014-01-16T08:57:19Z</dcterms:modified>
</cp:coreProperties>
</file>