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52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938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59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573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02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73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274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393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20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24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28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CD5A8-DB76-4042-9CFF-C1733A86123E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BC2FF-EC43-468E-90E6-E84E06F8D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529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437112"/>
            <a:ext cx="5407660" cy="104838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6828140"/>
              </p:ext>
            </p:extLst>
          </p:nvPr>
        </p:nvGraphicFramePr>
        <p:xfrm>
          <a:off x="1492945" y="1340768"/>
          <a:ext cx="6093162" cy="19959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3162"/>
              </a:tblGrid>
              <a:tr h="3024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  Základní škola J. E. Purkyně a Základní umělecká škola Libochovice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4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 Mgr. Jitka Hajná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4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 </a:t>
                      </a:r>
                      <a:r>
                        <a:rPr lang="cs-CZ" sz="1600" dirty="0" smtClean="0">
                          <a:effectLst/>
                        </a:rPr>
                        <a:t>VY_32_INOVACE_11_Čj_Podstatná jména konkrétní a abstraktní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4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Téma: </a:t>
                      </a:r>
                      <a:r>
                        <a:rPr lang="cs-CZ" sz="1600" dirty="0" smtClean="0">
                          <a:effectLst/>
                        </a:rPr>
                        <a:t>Podstatná jména konkrétní a abstraktní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4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 CZ.1.07/1.4.00/21.2803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42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124744"/>
            <a:ext cx="8676456" cy="4525963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</a:t>
            </a:r>
            <a:r>
              <a:rPr lang="cs-CZ" dirty="0"/>
              <a:t>	Žák </a:t>
            </a:r>
            <a:r>
              <a:rPr lang="cs-CZ" dirty="0" smtClean="0"/>
              <a:t>se seznámí s novými pojmy a ověří si znalosti </a:t>
            </a:r>
            <a:r>
              <a:rPr lang="cs-CZ" dirty="0"/>
              <a:t>z </a:t>
            </a:r>
            <a:r>
              <a:rPr lang="cs-CZ" dirty="0" smtClean="0"/>
              <a:t>			probrané </a:t>
            </a:r>
            <a:r>
              <a:rPr lang="cs-CZ" dirty="0"/>
              <a:t>látky – </a:t>
            </a:r>
            <a:r>
              <a:rPr lang="cs-CZ" dirty="0" smtClean="0"/>
              <a:t>podstatná jména abstraktní a konkrétní                                               </a:t>
            </a:r>
            <a:endParaRPr lang="cs-CZ" dirty="0"/>
          </a:p>
          <a:p>
            <a:r>
              <a:rPr lang="cs-CZ" dirty="0" smtClean="0"/>
              <a:t>Autor:</a:t>
            </a:r>
            <a:r>
              <a:rPr lang="cs-CZ" dirty="0"/>
              <a:t>	Mgr. Jitka Hajná</a:t>
            </a:r>
          </a:p>
          <a:p>
            <a:r>
              <a:rPr lang="cs-CZ" dirty="0" smtClean="0"/>
              <a:t>Jazyk:</a:t>
            </a:r>
            <a:r>
              <a:rPr lang="cs-CZ" dirty="0"/>
              <a:t>	Český jazyk</a:t>
            </a:r>
          </a:p>
          <a:p>
            <a:r>
              <a:rPr lang="cs-CZ" dirty="0"/>
              <a:t>Očekávaný </a:t>
            </a:r>
            <a:r>
              <a:rPr lang="cs-CZ" dirty="0" smtClean="0"/>
              <a:t>výstup:</a:t>
            </a:r>
            <a:r>
              <a:rPr lang="cs-CZ" dirty="0"/>
              <a:t>	</a:t>
            </a:r>
            <a:r>
              <a:rPr lang="cs-CZ" dirty="0" smtClean="0"/>
              <a:t>Rozliší podstatná jména konkrétní a abstraktní, 				ověření </a:t>
            </a:r>
            <a:r>
              <a:rPr lang="cs-CZ" dirty="0"/>
              <a:t>znalosti učiva</a:t>
            </a:r>
          </a:p>
          <a:p>
            <a:r>
              <a:rPr lang="cs-CZ" dirty="0"/>
              <a:t>Speciální vzdělávací </a:t>
            </a:r>
            <a:r>
              <a:rPr lang="cs-CZ" dirty="0" smtClean="0"/>
              <a:t>potřeby:</a:t>
            </a:r>
            <a:r>
              <a:rPr lang="cs-CZ" dirty="0"/>
              <a:t>	- žádné -</a:t>
            </a:r>
          </a:p>
          <a:p>
            <a:r>
              <a:rPr lang="cs-CZ" dirty="0" smtClean="0"/>
              <a:t>Druh </a:t>
            </a:r>
            <a:r>
              <a:rPr lang="cs-CZ" dirty="0"/>
              <a:t>učebního </a:t>
            </a:r>
            <a:r>
              <a:rPr lang="cs-CZ" dirty="0" smtClean="0"/>
              <a:t>materiálu:</a:t>
            </a:r>
            <a:r>
              <a:rPr lang="cs-CZ" dirty="0"/>
              <a:t>	</a:t>
            </a:r>
            <a:r>
              <a:rPr lang="cs-CZ" dirty="0" smtClean="0"/>
              <a:t>Prezentace</a:t>
            </a:r>
            <a:endParaRPr lang="cs-CZ" dirty="0"/>
          </a:p>
          <a:p>
            <a:r>
              <a:rPr lang="cs-CZ" dirty="0"/>
              <a:t>Druh </a:t>
            </a:r>
            <a:r>
              <a:rPr lang="cs-CZ" dirty="0" smtClean="0"/>
              <a:t>interaktivity:</a:t>
            </a:r>
            <a:r>
              <a:rPr lang="cs-CZ" dirty="0"/>
              <a:t>	Aktivita</a:t>
            </a:r>
          </a:p>
          <a:p>
            <a:r>
              <a:rPr lang="cs-CZ" dirty="0"/>
              <a:t>Cílová </a:t>
            </a:r>
            <a:r>
              <a:rPr lang="cs-CZ" dirty="0" smtClean="0"/>
              <a:t>skupina:</a:t>
            </a:r>
            <a:r>
              <a:rPr lang="cs-CZ" dirty="0"/>
              <a:t>	žák</a:t>
            </a:r>
          </a:p>
          <a:p>
            <a:r>
              <a:rPr lang="cs-CZ" dirty="0"/>
              <a:t>Stupeň a typ </a:t>
            </a:r>
            <a:r>
              <a:rPr lang="cs-CZ" dirty="0" smtClean="0"/>
              <a:t>vzdělávání:</a:t>
            </a:r>
            <a:r>
              <a:rPr lang="cs-CZ" dirty="0"/>
              <a:t>	základní vzdělávání – druhý stupeň</a:t>
            </a:r>
          </a:p>
          <a:p>
            <a:r>
              <a:rPr lang="cs-CZ" dirty="0"/>
              <a:t>Typická věková </a:t>
            </a:r>
            <a:r>
              <a:rPr lang="cs-CZ" dirty="0" smtClean="0"/>
              <a:t>skupina:</a:t>
            </a:r>
            <a:r>
              <a:rPr lang="cs-CZ" dirty="0"/>
              <a:t>	</a:t>
            </a:r>
            <a:r>
              <a:rPr lang="cs-CZ" dirty="0" smtClean="0"/>
              <a:t>12 </a:t>
            </a:r>
            <a:r>
              <a:rPr lang="cs-CZ" dirty="0"/>
              <a:t>- 15 let</a:t>
            </a:r>
          </a:p>
          <a:p>
            <a:r>
              <a:rPr lang="cs-CZ" dirty="0" smtClean="0"/>
              <a:t>Materiál vyhovuje výuce</a:t>
            </a: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7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2132856"/>
            <a:ext cx="7772400" cy="1470025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r>
              <a:rPr lang="cs-CZ" dirty="0" smtClean="0"/>
              <a:t>Podstatná jména konkrétní a abstraktní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0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6858000"/>
          </a:xfrm>
          <a:solidFill>
            <a:schemeClr val="accent1">
              <a:lumMod val="20000"/>
              <a:lumOff val="8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Konkrétní podstatná jména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-názvy osob, zvířat a věcí – jevy hmotné povahy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př. chlapec, lev, stůl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dělíme je na: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/>
              <a:t>vlastní </a:t>
            </a:r>
            <a:r>
              <a:rPr lang="cs-CZ" dirty="0" smtClean="0"/>
              <a:t>– určitá osoba, zvíře, věc – Říp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píšeme je s velkým počátečním     </a:t>
            </a:r>
          </a:p>
          <a:p>
            <a:pPr marL="0" indent="0">
              <a:buNone/>
            </a:pPr>
            <a:r>
              <a:rPr lang="cs-CZ" dirty="0" smtClean="0"/>
              <a:t>                        písmenem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/>
              <a:t>obecná</a:t>
            </a:r>
            <a:r>
              <a:rPr lang="cs-CZ" dirty="0" smtClean="0"/>
              <a:t> – kterákoliv osoba, zvíře, věc - hora   </a:t>
            </a:r>
            <a:endParaRPr lang="cs-CZ" dirty="0"/>
          </a:p>
        </p:txBody>
      </p:sp>
      <p:pic>
        <p:nvPicPr>
          <p:cNvPr id="1026" name="Picture 2" descr="C:\Users\Škola\AppData\Local\Microsoft\Windows\Temporary Internet Files\Content.IE5\0RDWY81R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77585"/>
            <a:ext cx="1255390" cy="105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0RDWY81R\MC90044057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77585"/>
            <a:ext cx="1460317" cy="121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27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6858000"/>
          </a:xfrm>
          <a:solidFill>
            <a:schemeClr val="accent2">
              <a:lumMod val="20000"/>
              <a:lumOff val="80000"/>
            </a:schemeClr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Abstraktní podstatná jména: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názvy dějů, vlastností a vztahů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př. běh, lenost, láska </a:t>
            </a:r>
            <a:endParaRPr lang="cs-CZ" dirty="0"/>
          </a:p>
        </p:txBody>
      </p:sp>
      <p:pic>
        <p:nvPicPr>
          <p:cNvPr id="1026" name="Picture 2" descr="C:\Program Files (x86)\Microsoft Office\MEDIA\CAGCAT10\j02308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7"/>
            <a:ext cx="1944216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37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accent5">
              <a:lumMod val="20000"/>
              <a:lumOff val="8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Procvičování: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5">
              <a:lumMod val="20000"/>
              <a:lumOff val="8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Rozlište podstatná jména konkrétní a abstraktní: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hloupost, Eva, dveře, spaní, lítost, máslo, strom, výprask, kytara, Sněžka, květina, pýcha, koupání, tkaničky, pes, kamarád</a:t>
            </a:r>
            <a:endParaRPr lang="cs-CZ" dirty="0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6970323" y="2204864"/>
            <a:ext cx="1192907" cy="104889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653136"/>
            <a:ext cx="1430991" cy="136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01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konkrétní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                     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abstraktní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Eva                                     hloupost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dveře                                 spaní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máslo                                lítost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strom                                výprask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kytara                                koupání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Sněžka                               pýcha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květina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tkaničky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pes</a:t>
            </a:r>
          </a:p>
          <a:p>
            <a:pPr marL="0" indent="0">
              <a:buNone/>
            </a:pPr>
            <a:r>
              <a:rPr lang="cs-CZ" dirty="0" smtClean="0"/>
              <a:t> kamarád                      </a:t>
            </a:r>
            <a:endParaRPr lang="cs-CZ" dirty="0"/>
          </a:p>
        </p:txBody>
      </p:sp>
      <p:pic>
        <p:nvPicPr>
          <p:cNvPr id="3074" name="Picture 2" descr="C:\Users\Škola\AppData\Local\Microsoft\Windows\Temporary Internet Files\Content.IE5\1YVTBICX\MC9004413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52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accent2">
              <a:lumMod val="20000"/>
              <a:lumOff val="8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Rozhodněte, kde napíšete velké písmeno: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4">
              <a:lumMod val="20000"/>
              <a:lumOff val="8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V/vánoce, J/jaderské M/moře,  J/</a:t>
            </a:r>
            <a:r>
              <a:rPr lang="cs-CZ" dirty="0" err="1" smtClean="0"/>
              <a:t>jan</a:t>
            </a:r>
            <a:r>
              <a:rPr lang="cs-CZ" dirty="0" smtClean="0"/>
              <a:t> N/</a:t>
            </a:r>
            <a:r>
              <a:rPr lang="cs-CZ" dirty="0" err="1" smtClean="0"/>
              <a:t>neruda</a:t>
            </a:r>
            <a:r>
              <a:rPr lang="cs-CZ" dirty="0" smtClean="0"/>
              <a:t>, U/ulice U/u Z/zámku, K/</a:t>
            </a:r>
            <a:r>
              <a:rPr lang="cs-CZ" dirty="0" err="1" smtClean="0"/>
              <a:t>karlovy</a:t>
            </a:r>
            <a:r>
              <a:rPr lang="cs-CZ" dirty="0" smtClean="0"/>
              <a:t> V/vary, R/</a:t>
            </a:r>
            <a:r>
              <a:rPr lang="cs-CZ" dirty="0" err="1" smtClean="0"/>
              <a:t>roudnice</a:t>
            </a:r>
            <a:r>
              <a:rPr lang="cs-CZ" dirty="0" smtClean="0"/>
              <a:t> N/nad L/</a:t>
            </a:r>
            <a:r>
              <a:rPr lang="cs-CZ" dirty="0" err="1" smtClean="0"/>
              <a:t>labem</a:t>
            </a:r>
            <a:r>
              <a:rPr lang="cs-CZ" dirty="0" smtClean="0"/>
              <a:t>, O/orlické H/hory, B/běloch, F/</a:t>
            </a:r>
            <a:r>
              <a:rPr lang="cs-CZ" dirty="0" err="1" smtClean="0"/>
              <a:t>francouz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Vánoce</a:t>
            </a:r>
            <a:r>
              <a:rPr lang="cs-CZ" dirty="0"/>
              <a:t>, </a:t>
            </a:r>
            <a:r>
              <a:rPr lang="cs-CZ" dirty="0" smtClean="0"/>
              <a:t>Jaderské moře</a:t>
            </a:r>
            <a:r>
              <a:rPr lang="cs-CZ" dirty="0"/>
              <a:t>,  </a:t>
            </a:r>
            <a:r>
              <a:rPr lang="cs-CZ" dirty="0" smtClean="0"/>
              <a:t>Jan Neruda</a:t>
            </a:r>
            <a:r>
              <a:rPr lang="cs-CZ" dirty="0"/>
              <a:t>, </a:t>
            </a:r>
            <a:r>
              <a:rPr lang="cs-CZ" dirty="0" smtClean="0"/>
              <a:t>ulice U Zámku</a:t>
            </a:r>
            <a:r>
              <a:rPr lang="cs-CZ" dirty="0"/>
              <a:t>, </a:t>
            </a:r>
            <a:r>
              <a:rPr lang="cs-CZ" dirty="0" smtClean="0"/>
              <a:t>Karlovy Vary</a:t>
            </a:r>
            <a:r>
              <a:rPr lang="cs-CZ" dirty="0"/>
              <a:t>, </a:t>
            </a:r>
            <a:r>
              <a:rPr lang="cs-CZ" dirty="0" smtClean="0"/>
              <a:t>Roudnice nad Labem</a:t>
            </a:r>
            <a:r>
              <a:rPr lang="cs-CZ" dirty="0"/>
              <a:t>, </a:t>
            </a:r>
            <a:r>
              <a:rPr lang="cs-CZ" dirty="0" smtClean="0"/>
              <a:t>Orlické hory</a:t>
            </a:r>
            <a:r>
              <a:rPr lang="cs-CZ" dirty="0"/>
              <a:t>, </a:t>
            </a:r>
            <a:r>
              <a:rPr lang="cs-CZ" dirty="0" smtClean="0"/>
              <a:t>běloch</a:t>
            </a:r>
            <a:r>
              <a:rPr lang="cs-CZ" dirty="0"/>
              <a:t>, </a:t>
            </a:r>
            <a:r>
              <a:rPr lang="cs-CZ" dirty="0" smtClean="0"/>
              <a:t>Francouz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6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prstClr val="black"/>
                </a:solidFill>
              </a:rPr>
              <a:t>Zpracovala </a:t>
            </a:r>
            <a:r>
              <a:rPr lang="cs-CZ" dirty="0">
                <a:solidFill>
                  <a:prstClr val="black"/>
                </a:solidFill>
              </a:rPr>
              <a:t>Mgr. Jitka Hajná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Ilustrace 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92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260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Podstatná jména konkrétní a abstraktní</vt:lpstr>
      <vt:lpstr>Prezentace aplikace PowerPoint</vt:lpstr>
      <vt:lpstr>Prezentace aplikace PowerPoint</vt:lpstr>
      <vt:lpstr>Procvičování:</vt:lpstr>
      <vt:lpstr>Prezentace aplikace PowerPoint</vt:lpstr>
      <vt:lpstr>Rozhodněte, kde napíšete velké písmeno: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konkrétní a abstraktní</dc:title>
  <dc:creator>Škola</dc:creator>
  <cp:lastModifiedBy>Škola</cp:lastModifiedBy>
  <cp:revision>20</cp:revision>
  <dcterms:created xsi:type="dcterms:W3CDTF">2013-10-08T14:27:57Z</dcterms:created>
  <dcterms:modified xsi:type="dcterms:W3CDTF">2014-01-14T15:17:23Z</dcterms:modified>
</cp:coreProperties>
</file>