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2" r:id="rId14"/>
    <p:sldId id="273" r:id="rId15"/>
    <p:sldId id="270" r:id="rId16"/>
    <p:sldId id="269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61F4818-E58A-472D-AB7D-36E48CA3670B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9C4D8C0-D673-4AB3-A968-40EB25AD43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B6538CF-AE97-4D1B-A520-B4DDD7B25CD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E930F31-F7D2-452E-AE5A-2B660435306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9F726-B34B-47A1-91C1-85FD4AD27493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6C361-483E-44F2-91A3-FEDD28301F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B88F1-D638-435D-B8FD-1F31AD506270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6EC86-564C-4036-90A6-A36F870D68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16D7-9774-4521-A167-C01D2691E57C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124C4-E331-436E-928C-0F4FD6CCEF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E7A41-EFF2-4683-B1FE-669DC55A7FA7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A7A15-AA92-46D9-BF74-B8629E1758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9FDF2-0C73-48E0-AD77-7BF989CAE4E8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F35A1-A100-411A-B379-1D8DA5BBC0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F1EC1-DAC2-4A8D-989E-87F86B459ED2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6A233-407E-48BF-BF7F-19F8183813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7EBF1-2838-46E7-B2EC-38E60CFB11A5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0B0CD-54D8-4709-BA64-F3E5C3C4EA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B901A-D5A6-4E12-8DE7-79C6768A6416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E6AC0-B060-464A-B126-ECF38AE423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7FB1D-E32B-4A99-9799-93B666ABB39E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92BC6-9E36-44BC-87DE-50F09ED674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BB889-8B49-4202-9ED8-C2083978E5F6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8D6EB-F296-4132-8D82-CA4386B4CF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4AAB7-6010-45AC-A2E0-CD86A11E98E3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47B9F-01A3-428A-8050-2D40318D8A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AF5589-4C7D-49D6-90A1-4EE1BEB5D348}" type="datetimeFigureOut">
              <a:rPr lang="cs-CZ"/>
              <a:pPr>
                <a:defRPr/>
              </a:pPr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B34A9B-7975-400F-A4F5-EFE8B1FBDF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7525" cy="269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Ing.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Mirjam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Civínová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VY_32_INOVACE_10B_10_Deformace_pevného_tělesa</a:t>
                      </a: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Molekulová fyzika a termika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 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27.07.2013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360" name="Obrázek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r>
              <a:rPr lang="cs-CZ" sz="3600" b="1" smtClean="0"/>
              <a:t>ANOTACE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cs-CZ" sz="2000" smtClean="0"/>
              <a:t>Tento materiál slouží k vysvětlení a procvičení deformace pevného tělesa a je připraven pro hodiny fyziky ve 3. ročníku šestiletého gymnázia a pro 2. ročník čtyřletého gymnázia.</a:t>
            </a:r>
          </a:p>
          <a:p>
            <a:pPr marL="0" indent="0" algn="just">
              <a:buFont typeface="Arial" charset="0"/>
              <a:buNone/>
            </a:pPr>
            <a:r>
              <a:rPr lang="cs-CZ" sz="2000" smtClean="0"/>
              <a:t>První část této prezentace se věnuje teorii tohoto problému a je doplňována výkladem učitele. Studenti sledují výklad učitele a mohou mu klást dotazy.</a:t>
            </a:r>
          </a:p>
          <a:p>
            <a:pPr marL="0" indent="0" algn="just">
              <a:buFont typeface="Arial" charset="0"/>
              <a:buNone/>
            </a:pPr>
            <a:r>
              <a:rPr lang="cs-CZ" sz="2000" smtClean="0"/>
              <a:t>Další část prezentace se věnuje řešení příkladu, kde je využita výše vysvětlená látka. Učitel konstrukci slovně popisuje a vysvětluje. Studenti příklad zapisují do sešitu.</a:t>
            </a:r>
            <a:r>
              <a:rPr lang="cs-CZ" sz="2000" smtClean="0">
                <a:latin typeface="Arial" charset="0"/>
              </a:rPr>
              <a:t> </a:t>
            </a:r>
            <a:r>
              <a:rPr lang="cs-CZ" sz="2000" smtClean="0"/>
              <a:t>Studenti navrhují jeho řešení. Jeden ze studentů nebo učitel řešení zapisuje do promítaného zadání pomocí světelného pera na interaktivní tabuli, nástrojem „pero“ (nástroj programu PowerPoint) nebo fixem na tabuli.</a:t>
            </a:r>
          </a:p>
          <a:p>
            <a:pPr marL="0" indent="0" algn="just">
              <a:buFont typeface="Arial" charset="0"/>
              <a:buNone/>
            </a:pPr>
            <a:r>
              <a:rPr lang="cs-CZ" sz="2000" smtClean="0"/>
              <a:t>Materiál je určen pro interaktivní výuku.</a:t>
            </a:r>
          </a:p>
          <a:p>
            <a:pPr marL="0" indent="0">
              <a:buFont typeface="Arial" charset="0"/>
              <a:buNone/>
            </a:pPr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Deformace pevného tělesa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Druhy deformace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Elastická</a:t>
            </a:r>
          </a:p>
          <a:p>
            <a:r>
              <a:rPr lang="cs-CZ" smtClean="0"/>
              <a:t>Plastická</a:t>
            </a:r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Deformace tahem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 l="5461" t="35291" b="27739"/>
          <a:stretch>
            <a:fillRect/>
          </a:stretch>
        </p:blipFill>
        <p:spPr bwMode="auto">
          <a:xfrm>
            <a:off x="395288" y="2205038"/>
            <a:ext cx="8172450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Deformace tlakem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 l="9122" t="27242" r="9879" b="31705"/>
          <a:stretch>
            <a:fillRect/>
          </a:stretch>
        </p:blipFill>
        <p:spPr bwMode="auto">
          <a:xfrm>
            <a:off x="539750" y="1708150"/>
            <a:ext cx="8229600" cy="312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Deformace ohybem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 t="22421" b="32420"/>
          <a:stretch>
            <a:fillRect/>
          </a:stretch>
        </p:blipFill>
        <p:spPr bwMode="auto">
          <a:xfrm>
            <a:off x="827088" y="2205038"/>
            <a:ext cx="7739062" cy="262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Deformace smykem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 l="4124" t="19434" r="4024" b="43178"/>
          <a:stretch>
            <a:fillRect/>
          </a:stretch>
        </p:blipFill>
        <p:spPr bwMode="auto">
          <a:xfrm>
            <a:off x="539750" y="2205038"/>
            <a:ext cx="8135938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Deformace kroucením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/>
          <a:srcRect l="2605" t="23778" r="3606" b="31596"/>
          <a:stretch>
            <a:fillRect/>
          </a:stretch>
        </p:blipFill>
        <p:spPr bwMode="auto">
          <a:xfrm>
            <a:off x="949325" y="2133600"/>
            <a:ext cx="7704138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Normálové napětí</a:t>
            </a:r>
          </a:p>
        </p:txBody>
      </p:sp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blipFill rotWithShape="1">
            <a:blip r:embed="rId2"/>
            <a:stretch>
              <a:fillRect l="-1630" t="-1752"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>
                <a:noFill/>
              </a:rPr>
              <a:t> 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3"/>
          <a:srcRect l="1895" t="23367" r="2185" b="40948"/>
          <a:stretch>
            <a:fillRect/>
          </a:stretch>
        </p:blipFill>
        <p:spPr bwMode="auto">
          <a:xfrm>
            <a:off x="755650" y="3767138"/>
            <a:ext cx="7386638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Příklady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Vypočítejte normálové napětí v ocelovém drátu o obsahu příčného řezu 3,0mm</a:t>
            </a:r>
            <a:r>
              <a:rPr lang="cs-CZ" baseline="30000" smtClean="0"/>
              <a:t>2</a:t>
            </a:r>
            <a:r>
              <a:rPr lang="cs-CZ" smtClean="0"/>
              <a:t>, který je deformován tahem silami o velikosti 0,5kN.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Řešení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cs-CZ" smtClean="0"/>
              <a:t>1,7*10</a:t>
            </a:r>
            <a:r>
              <a:rPr lang="cs-CZ" baseline="30000" smtClean="0"/>
              <a:t>8</a:t>
            </a:r>
            <a:r>
              <a:rPr lang="cs-CZ" smtClean="0"/>
              <a:t> Pa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Křížovka</a:t>
            </a:r>
          </a:p>
        </p:txBody>
      </p:sp>
      <p:pic>
        <p:nvPicPr>
          <p:cNvPr id="2867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557338"/>
            <a:ext cx="8353425" cy="467995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1) Jednotka rovinného úhlu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2) Pružná deformace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3)…. </a:t>
            </a:r>
            <a:r>
              <a:rPr lang="cs-CZ" dirty="0"/>
              <a:t>d</a:t>
            </a:r>
            <a:r>
              <a:rPr lang="cs-CZ" dirty="0" smtClean="0"/>
              <a:t>élkové roztažnosti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4) Společný bod dvou různoběžek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5) Základní jednotka SI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6) Jednotka prostorového úhlu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7) Fyzikální veličina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8) Vědní obor fyziky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Řešení</a:t>
            </a:r>
          </a:p>
        </p:txBody>
      </p:sp>
      <p:pic>
        <p:nvPicPr>
          <p:cNvPr id="30722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341438"/>
            <a:ext cx="8785225" cy="36004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3174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Archiv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213</Words>
  <Application>Microsoft Office PowerPoint</Application>
  <PresentationFormat>On-screen Show (4:3)</PresentationFormat>
  <Paragraphs>45</Paragraphs>
  <Slides>16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Calibri</vt:lpstr>
      <vt:lpstr>Arial</vt:lpstr>
      <vt:lpstr>Motiv sady Office</vt:lpstr>
      <vt:lpstr>Snímek 1</vt:lpstr>
      <vt:lpstr>ANOTACE</vt:lpstr>
      <vt:lpstr>Deformace pevného tělesa</vt:lpstr>
      <vt:lpstr>Druhy deformace</vt:lpstr>
      <vt:lpstr>Deformace tahem</vt:lpstr>
      <vt:lpstr>Deformace tlakem</vt:lpstr>
      <vt:lpstr>Deformace ohybem</vt:lpstr>
      <vt:lpstr>Deformace smykem</vt:lpstr>
      <vt:lpstr>Deformace kroucením</vt:lpstr>
      <vt:lpstr>Normálové napětí</vt:lpstr>
      <vt:lpstr>Příklady</vt:lpstr>
      <vt:lpstr>Řešení</vt:lpstr>
      <vt:lpstr>Křížovka</vt:lpstr>
      <vt:lpstr>Snímek 14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Mirjam Civínová</dc:creator>
  <cp:lastModifiedBy>DUM</cp:lastModifiedBy>
  <cp:revision>15</cp:revision>
  <dcterms:created xsi:type="dcterms:W3CDTF">2013-12-05T15:05:53Z</dcterms:created>
  <dcterms:modified xsi:type="dcterms:W3CDTF">2014-01-28T17:24:14Z</dcterms:modified>
</cp:coreProperties>
</file>