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DDCA51-1C41-41CB-9554-112FE050F2B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2EB113-CF87-4656-8A34-16FF4553C4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484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emf"/><Relationship Id="rId4" Type="http://schemas.openxmlformats.org/officeDocument/2006/relationships/package" Target="../embeddings/Microsoft_Word_Document1.docx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emf"/><Relationship Id="rId4" Type="http://schemas.openxmlformats.org/officeDocument/2006/relationships/package" Target="../embeddings/Microsoft_Word_Document2.docx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4336057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VY_32_INOVACE_10B_11_Křivka_deformace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29.07.2013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0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křivky deformace a je připraven pro hodiny fyziky ve 3. </a:t>
            </a:r>
            <a:r>
              <a:rPr lang="cs-CZ" sz="2000" dirty="0">
                <a:latin typeface="Calibri" pitchFamily="34" charset="0"/>
              </a:rPr>
              <a:t>ročníku šestiletého gymnázia a pro </a:t>
            </a:r>
            <a:r>
              <a:rPr lang="cs-CZ" sz="2000" dirty="0" smtClean="0">
                <a:latin typeface="Calibri" pitchFamily="34" charset="0"/>
              </a:rPr>
              <a:t>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řešení slovně popisuje a vysvětluje. Studenti příklad zapisují do sešitu. </a:t>
            </a:r>
            <a:r>
              <a:rPr lang="cs-CZ" sz="2000" dirty="0" smtClean="0">
                <a:latin typeface="Calibri" pitchFamily="34" charset="0"/>
              </a:rPr>
              <a:t>Studenti navrhují jeho řešení. Jeden ze studentů nebo učitel řešení zapisuje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76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Křivka deformace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352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Prodloužení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Relativní prodloužení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/>
                              <a:ea typeface="Cambria Math"/>
                            </a:rPr>
                            <m:t>Δ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𝑙</m:t>
                          </m:r>
                        </m:num>
                        <m:den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46713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Hookův</a:t>
            </a:r>
            <a:r>
              <a:rPr lang="cs-CZ" dirty="0" smtClean="0"/>
              <a:t> zákon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𝜀</m:t>
                          </m:r>
                        </m:sub>
                      </m:sSub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E... Modul pružnosti v tahu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23099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Křivka deformace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12" t="9450" r="22826" b="14952"/>
          <a:stretch/>
        </p:blipFill>
        <p:spPr>
          <a:xfrm rot="5400000">
            <a:off x="1871700" y="1376772"/>
            <a:ext cx="5400600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980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Křivka deformace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 úměrnosti</a:t>
            </a:r>
          </a:p>
          <a:p>
            <a:r>
              <a:rPr lang="cs-CZ" dirty="0" smtClean="0"/>
              <a:t>Mez pružnosti</a:t>
            </a:r>
          </a:p>
          <a:p>
            <a:r>
              <a:rPr lang="cs-CZ" dirty="0" smtClean="0"/>
              <a:t>Mez kluzu</a:t>
            </a:r>
          </a:p>
          <a:p>
            <a:r>
              <a:rPr lang="cs-CZ" dirty="0" smtClean="0"/>
              <a:t>Mez pevnosti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7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Ocelové lano je vytvořeno z 20 drátů, z nichž každý má průměr 2mm. Jakou silou se lano přetrhne, je-li mez pevnosti v tahu pro ocel na lana 1 000 </a:t>
            </a:r>
            <a:r>
              <a:rPr lang="cs-CZ" dirty="0" err="1" smtClean="0"/>
              <a:t>MPa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796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mtClean="0"/>
              <a:t>63000 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6914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7089561"/>
              </p:ext>
            </p:extLst>
          </p:nvPr>
        </p:nvGraphicFramePr>
        <p:xfrm>
          <a:off x="533400" y="1556792"/>
          <a:ext cx="7802563" cy="67687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4" imgW="9003343" imgH="5476041" progId="Word.Document.12">
                  <p:embed/>
                </p:oleObj>
              </mc:Choice>
              <mc:Fallback>
                <p:oleObj name="Dokument" r:id="rId4" imgW="9003343" imgH="5476041" progId="Word.Document.12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1556792"/>
                        <a:ext cx="7802563" cy="676875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483768" y="332656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Křížovka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33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/>
              <a:t>1) jednotka el. odporu						</a:t>
            </a:r>
          </a:p>
          <a:p>
            <a:pPr marL="0" indent="0">
              <a:buNone/>
            </a:pPr>
            <a:r>
              <a:rPr lang="cs-CZ" sz="1800" dirty="0"/>
              <a:t>2) je část mechaniky, která studuje vztahy mezi deformacemi těles a vnějšími silami, které na toto těleso působí</a:t>
            </a:r>
          </a:p>
          <a:p>
            <a:pPr marL="0" indent="0">
              <a:buNone/>
            </a:pPr>
            <a:r>
              <a:rPr lang="cs-CZ" sz="1800" dirty="0"/>
              <a:t>3) jednotka optické mohutnosti			</a:t>
            </a:r>
          </a:p>
          <a:p>
            <a:pPr marL="0" indent="0">
              <a:buNone/>
            </a:pPr>
            <a:r>
              <a:rPr lang="cs-CZ" sz="1800" dirty="0"/>
              <a:t>4) Slavný český vynálezce obloukové lampy, elektrotechnik		</a:t>
            </a:r>
          </a:p>
          <a:p>
            <a:pPr marL="0" indent="0">
              <a:buNone/>
            </a:pPr>
            <a:r>
              <a:rPr lang="cs-CZ" sz="1800" dirty="0"/>
              <a:t>5) Svítivost zdroje se udává v následujících jednotkách (doplň</a:t>
            </a:r>
            <a:r>
              <a:rPr lang="cs-CZ" sz="1800" dirty="0" smtClean="0"/>
              <a:t>)</a:t>
            </a:r>
            <a:r>
              <a:rPr lang="cs-CZ" sz="1800" dirty="0"/>
              <a:t>		</a:t>
            </a:r>
          </a:p>
          <a:p>
            <a:pPr marL="0" indent="0">
              <a:buNone/>
            </a:pPr>
            <a:r>
              <a:rPr lang="cs-CZ" sz="1800" dirty="0"/>
              <a:t>6) "Těleso ponořené do kapaliny je nadlehčováno vztlakovou silou..." Jak se jmenuje tento zákon?			</a:t>
            </a:r>
          </a:p>
          <a:p>
            <a:pPr marL="0" indent="0">
              <a:buNone/>
            </a:pPr>
            <a:r>
              <a:rPr lang="cs-CZ" sz="1800" dirty="0"/>
              <a:t>7) Slavný český vynálezce </a:t>
            </a:r>
            <a:r>
              <a:rPr lang="cs-CZ" sz="1800" dirty="0" smtClean="0"/>
              <a:t>hromosvodu</a:t>
            </a:r>
            <a:r>
              <a:rPr lang="cs-CZ" sz="1800" dirty="0"/>
              <a:t>			</a:t>
            </a:r>
          </a:p>
          <a:p>
            <a:pPr marL="0" indent="0">
              <a:buNone/>
            </a:pPr>
            <a:r>
              <a:rPr lang="cs-CZ" sz="1800" dirty="0"/>
              <a:t>8) XXX	</a:t>
            </a:r>
          </a:p>
          <a:p>
            <a:pPr marL="0" indent="0">
              <a:buNone/>
            </a:pPr>
            <a:r>
              <a:rPr lang="cs-CZ" sz="1800" dirty="0"/>
              <a:t>9) Nositel Nobelovy ceny a objevitel rozdvojení spektrálních čar v </a:t>
            </a:r>
            <a:r>
              <a:rPr lang="cs-CZ" sz="1800" dirty="0" smtClean="0"/>
              <a:t>magnetickém poli.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10)  Fyzikální veličina, která vyjadřuje velikost schopnosti působit elektrickou silou</a:t>
            </a:r>
            <a:r>
              <a:rPr lang="cs-CZ" sz="1800" dirty="0" smtClean="0"/>
              <a:t>.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11)  Fyzikální veličina, obvykle označovaná symbolem p , vyjadřující poměr velikosti síly F, působící kolmo na rovinnou plochu			</a:t>
            </a:r>
          </a:p>
          <a:p>
            <a:pPr marL="0" indent="0">
              <a:buNone/>
            </a:pPr>
            <a:r>
              <a:rPr lang="cs-CZ" sz="1800" dirty="0"/>
              <a:t>12) Dánský vědec, známý svým modelem atomu	</a:t>
            </a:r>
          </a:p>
          <a:p>
            <a:pPr marL="0" indent="0">
              <a:buNone/>
            </a:pPr>
            <a:r>
              <a:rPr lang="cs-CZ" sz="1800" dirty="0"/>
              <a:t>13) Jednotka délky používaná v astronomii. Střední vzdálenost Země od Slunce.	</a:t>
            </a:r>
          </a:p>
        </p:txBody>
      </p:sp>
    </p:spTree>
    <p:extLst>
      <p:ext uri="{BB962C8B-B14F-4D97-AF65-F5344CB8AC3E}">
        <p14:creationId xmlns:p14="http://schemas.microsoft.com/office/powerpoint/2010/main" val="957231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3034885"/>
              </p:ext>
            </p:extLst>
          </p:nvPr>
        </p:nvGraphicFramePr>
        <p:xfrm>
          <a:off x="539552" y="1484784"/>
          <a:ext cx="7830393" cy="3874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Dokument" r:id="rId4" imgW="9029966" imgH="2561021" progId="Word.Document.12">
                  <p:embed/>
                </p:oleObj>
              </mc:Choice>
              <mc:Fallback>
                <p:oleObj name="Dokument" r:id="rId4" imgW="9029966" imgH="25610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9552" y="1484784"/>
                        <a:ext cx="7830393" cy="38749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987824" y="54868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24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251</Words>
  <Application>Microsoft Office PowerPoint</Application>
  <PresentationFormat>Předvádění na obrazovce (4:3)</PresentationFormat>
  <Paragraphs>54</Paragraphs>
  <Slides>13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Dokument</vt:lpstr>
      <vt:lpstr>Prezentace aplikace PowerPoint</vt:lpstr>
      <vt:lpstr>ANOTACE</vt:lpstr>
      <vt:lpstr>Křivka deformace</vt:lpstr>
      <vt:lpstr>Prodloužení</vt:lpstr>
      <vt:lpstr>Hookův zákon</vt:lpstr>
      <vt:lpstr>Křivka deformace</vt:lpstr>
      <vt:lpstr>Křivka deformace</vt:lpstr>
      <vt:lpstr>Příklady</vt:lpstr>
      <vt:lpstr>Řešení</vt:lpstr>
      <vt:lpstr>Prezentace aplikace PowerPoint</vt:lpstr>
      <vt:lpstr>Otázky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Mirjam Civínová</cp:lastModifiedBy>
  <cp:revision>15</cp:revision>
  <dcterms:created xsi:type="dcterms:W3CDTF">2013-12-05T15:11:48Z</dcterms:created>
  <dcterms:modified xsi:type="dcterms:W3CDTF">2014-01-17T07:44:29Z</dcterms:modified>
</cp:coreProperties>
</file>