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  <p:sldId id="265" r:id="rId9"/>
    <p:sldId id="263" r:id="rId10"/>
    <p:sldId id="267" r:id="rId11"/>
    <p:sldId id="268" r:id="rId12"/>
    <p:sldId id="269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854" y="-6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8F0285-1D8A-453D-B322-3AC07E81D51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05201A-982E-4875-B13B-25BF02114D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706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93478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VY_32_INOVACE_10B_12_Teplotní_roztažnost_pevných_těles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29.07.2013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7204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teplotní roztažnosti pevných těles a je připraven pro hodiny fyziky ve </a:t>
            </a:r>
            <a:r>
              <a:rPr lang="cs-CZ" sz="2000" dirty="0">
                <a:latin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</a:rPr>
              <a:t>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příkladů, kde je využita výše vysvětlená látka. Učitel řešení slovně popisuje a vysvětluje. Studenti příklady zapisují do sešitu. </a:t>
            </a:r>
            <a:r>
              <a:rPr lang="cs-CZ" sz="2000" dirty="0" smtClean="0">
                <a:latin typeface="Calibri" pitchFamily="34" charset="0"/>
              </a:rPr>
              <a:t>Studenti navrhují jejich řešení. Jeden ze studentů nebo učitel řešení zapisují do promítaného zadání pomocí světelného pera na interaktivní tabuli, nástrojem „pero“ (nástroj programu PowerPoint) nebo fixem na tabuli.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</a:p>
        </p:txBody>
      </p:sp>
    </p:spTree>
    <p:extLst>
      <p:ext uri="{BB962C8B-B14F-4D97-AF65-F5344CB8AC3E}">
        <p14:creationId xmlns:p14="http://schemas.microsoft.com/office/powerpoint/2010/main" val="3459262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Teplotní </a:t>
            </a:r>
            <a:r>
              <a:rPr lang="cs-CZ" dirty="0" smtClean="0"/>
              <a:t>roztažnost </a:t>
            </a:r>
            <a:r>
              <a:rPr lang="cs-CZ" dirty="0"/>
              <a:t>pevných těles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785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Prodloužení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𝛼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m:rPr>
                          <m:sty m:val="p"/>
                        </m:rPr>
                        <a:rPr lang="el-GR" i="1">
                          <a:latin typeface="Cambria Math"/>
                        </a:rPr>
                        <m:t>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𝑡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</a:rPr>
                      <m:t>Δ</m:t>
                    </m:r>
                    <m:r>
                      <a:rPr lang="cs-CZ" i="1">
                        <a:latin typeface="Cambria Math"/>
                      </a:rPr>
                      <m:t>𝑙</m:t>
                    </m:r>
                  </m:oMath>
                </a14:m>
                <a:r>
                  <a:rPr lang="cs-CZ" dirty="0" smtClean="0"/>
                  <a:t>… prodloužení [m]</a:t>
                </a:r>
              </a:p>
              <a:p>
                <a:pPr marL="0" indent="0">
                  <a:buNone/>
                </a:pPr>
                <a:r>
                  <a:rPr lang="el-GR" dirty="0" smtClean="0"/>
                  <a:t>α</a:t>
                </a:r>
                <a:r>
                  <a:rPr lang="cs-CZ" dirty="0" smtClean="0"/>
                  <a:t>… součinitel teplotní délkové roztažnosti [K</a:t>
                </a:r>
                <a:r>
                  <a:rPr lang="cs-CZ" baseline="30000" dirty="0" smtClean="0"/>
                  <a:t>-1</a:t>
                </a:r>
                <a:r>
                  <a:rPr lang="cs-CZ" dirty="0" smtClean="0"/>
                  <a:t>]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i="1">
                        <a:latin typeface="Cambria Math"/>
                      </a:rPr>
                      <m:t>Δ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𝑡</m:t>
                    </m:r>
                  </m:oMath>
                </a14:m>
                <a:r>
                  <a:rPr lang="cs-CZ" dirty="0" smtClean="0"/>
                  <a:t>… rozdíl teplot [K]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0550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𝑙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𝑙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0</m:t>
                          </m:r>
                        </m:sub>
                      </m:sSub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𝛼</m:t>
                          </m:r>
                          <m:r>
                            <m:rPr>
                              <m:sty m:val="p"/>
                            </m:rPr>
                            <a:rPr lang="el-GR" b="0" i="1" smtClean="0">
                              <a:latin typeface="Cambria Math"/>
                              <a:ea typeface="Cambria Math"/>
                            </a:rPr>
                            <m:t>Δ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l… konečná délka [m]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𝑙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0</m:t>
                        </m:r>
                      </m:sub>
                    </m:sSub>
                  </m:oMath>
                </a14:m>
                <a:r>
                  <a:rPr lang="cs-CZ" dirty="0" smtClean="0"/>
                  <a:t>… počáteční délka [m]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03504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Teplotní roztažnost pevných těles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Bimetalový teploměr</a:t>
            </a:r>
          </a:p>
          <a:p>
            <a:r>
              <a:rPr lang="cs-CZ" dirty="0" smtClean="0"/>
              <a:t>Železniční koleje</a:t>
            </a:r>
          </a:p>
          <a:p>
            <a:r>
              <a:rPr lang="cs-CZ" dirty="0" smtClean="0"/>
              <a:t>Délková měřidla</a:t>
            </a:r>
          </a:p>
          <a:p>
            <a:r>
              <a:rPr lang="cs-CZ" dirty="0" smtClean="0"/>
              <a:t>Mosty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345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Měděný drát má při teplotě -5°C délku 21,55m. Jakou délku má při teplotě 30°C? V daném teplotním intervalu považujeme </a:t>
            </a:r>
            <a:r>
              <a:rPr lang="el-GR" dirty="0" smtClean="0"/>
              <a:t>α</a:t>
            </a:r>
            <a:r>
              <a:rPr lang="cs-CZ" dirty="0" smtClean="0"/>
              <a:t> za konstantu.</a:t>
            </a:r>
          </a:p>
        </p:txBody>
      </p:sp>
    </p:spTree>
    <p:extLst>
      <p:ext uri="{BB962C8B-B14F-4D97-AF65-F5344CB8AC3E}">
        <p14:creationId xmlns:p14="http://schemas.microsoft.com/office/powerpoint/2010/main" val="696760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Příklady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Jakou délku musí mít hliníkový drát zavěšený ve svislé poloze, aby se přetrhl působením vlastní tíhové síly. Hustota hliníku je 2700 kg/m</a:t>
            </a:r>
            <a:r>
              <a:rPr lang="cs-CZ" baseline="30000" dirty="0"/>
              <a:t>3 </a:t>
            </a:r>
            <a:r>
              <a:rPr lang="cs-CZ" dirty="0"/>
              <a:t>mez pevnosti hliníku je 130 </a:t>
            </a:r>
            <a:r>
              <a:rPr lang="cs-CZ" dirty="0" err="1"/>
              <a:t>MPa</a:t>
            </a:r>
            <a:r>
              <a:rPr lang="cs-CZ" dirty="0"/>
              <a:t>.</a:t>
            </a:r>
            <a:endParaRPr lang="cs-CZ" baseline="30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3967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21,56 m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4900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8724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7222" y="-322118"/>
            <a:ext cx="8229600" cy="1143000"/>
          </a:xfrm>
        </p:spPr>
        <p:txBody>
          <a:bodyPr/>
          <a:lstStyle/>
          <a:p>
            <a:r>
              <a:rPr lang="cs-CZ" dirty="0" smtClean="0"/>
              <a:t>Kř</a:t>
            </a:r>
            <a:r>
              <a:rPr lang="cs-CZ" dirty="0" smtClean="0"/>
              <a:t>ížovka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26" y="692696"/>
            <a:ext cx="8864630" cy="5463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52084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</a:t>
            </a:r>
            <a:r>
              <a:rPr lang="cs-CZ" dirty="0"/>
              <a:t>jednotka tlaku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Slyšitelný </a:t>
            </a:r>
            <a:r>
              <a:rPr lang="cs-CZ" dirty="0"/>
              <a:t>jev blesku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Neutrální </a:t>
            </a:r>
            <a:r>
              <a:rPr lang="cs-CZ" dirty="0"/>
              <a:t>částice bez elektrického náboje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Název </a:t>
            </a:r>
            <a:r>
              <a:rPr lang="cs-CZ" dirty="0"/>
              <a:t>veličiny, která se udává v sekundách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Výměnná </a:t>
            </a:r>
            <a:r>
              <a:rPr lang="cs-CZ" dirty="0"/>
              <a:t>síla mezi částicemi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Veličina</a:t>
            </a:r>
            <a:r>
              <a:rPr lang="cs-CZ" dirty="0"/>
              <a:t>, která udává počet kmitů za sekundu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Samovolná </a:t>
            </a:r>
            <a:r>
              <a:rPr lang="cs-CZ" dirty="0"/>
              <a:t>přeměna jader </a:t>
            </a:r>
            <a:r>
              <a:rPr lang="cs-CZ" dirty="0" smtClean="0"/>
              <a:t>nestabilních nuklidů </a:t>
            </a:r>
            <a:r>
              <a:rPr lang="cs-CZ" dirty="0"/>
              <a:t>na jiná jádra, při níž vzniká ionizující záření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</a:t>
            </a:r>
            <a:r>
              <a:rPr lang="cs-CZ" dirty="0"/>
              <a:t>jednotka výkonu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</a:t>
            </a:r>
            <a:r>
              <a:rPr lang="cs-CZ" dirty="0"/>
              <a:t>jednotka práce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</a:t>
            </a:r>
            <a:r>
              <a:rPr lang="cs-CZ" dirty="0"/>
              <a:t>jednotka látkového množství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514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39" y="1268760"/>
            <a:ext cx="8844710" cy="3976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5705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333</Words>
  <Application>Microsoft Office PowerPoint</Application>
  <PresentationFormat>Předvádění na obrazovce (4:3)</PresentationFormat>
  <Paragraphs>56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ANOTACE</vt:lpstr>
      <vt:lpstr>Teplotní roztažnost pevných těles</vt:lpstr>
      <vt:lpstr>Prodloužení</vt:lpstr>
      <vt:lpstr>Délka</vt:lpstr>
      <vt:lpstr>Teplotní roztažnost pevných těles v praxi</vt:lpstr>
      <vt:lpstr>Příklady</vt:lpstr>
      <vt:lpstr>Příklady</vt:lpstr>
      <vt:lpstr>Řešení</vt:lpstr>
      <vt:lpstr>Křížovka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Mirjam Civínová</cp:lastModifiedBy>
  <cp:revision>12</cp:revision>
  <dcterms:created xsi:type="dcterms:W3CDTF">2013-12-05T15:19:43Z</dcterms:created>
  <dcterms:modified xsi:type="dcterms:W3CDTF">2014-01-17T07:45:04Z</dcterms:modified>
</cp:coreProperties>
</file>