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89" autoAdjust="0"/>
  </p:normalViewPr>
  <p:slideViewPr>
    <p:cSldViewPr>
      <p:cViewPr>
        <p:scale>
          <a:sx n="81" d="100"/>
          <a:sy n="81" d="100"/>
        </p:scale>
        <p:origin x="-834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B5245-5A0C-4625-9226-B81D2507E69F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390437-CDC3-477E-8428-8CEF58EBB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7419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933903"/>
              </p:ext>
            </p:extLst>
          </p:nvPr>
        </p:nvGraphicFramePr>
        <p:xfrm>
          <a:off x="614836" y="2816085"/>
          <a:ext cx="8136904" cy="2967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Ing.Mirjam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Civínová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VY_32_INOVACE_10B_14_Jevy_na_rozhraní_pevného_tělesa_a_kapaliny</a:t>
                      </a: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Molekulová fyzika a termika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30.07.2013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241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000" dirty="0" smtClean="0">
                <a:latin typeface="Calibri" pitchFamily="34" charset="0"/>
              </a:rPr>
              <a:t>Tento materiál slouží k vysvětlení a procvičení jevů na rozhraní pevného tělesa a kapaliny a je připraven pro hodiny fyziky v 3. </a:t>
            </a:r>
            <a:r>
              <a:rPr lang="cs-CZ" sz="2000" dirty="0">
                <a:latin typeface="Calibri" pitchFamily="34" charset="0"/>
              </a:rPr>
              <a:t>ročníku šestiletého gymnázia a pro </a:t>
            </a:r>
            <a:r>
              <a:rPr lang="cs-CZ" sz="2000" dirty="0" smtClean="0">
                <a:latin typeface="Calibri" pitchFamily="34" charset="0"/>
              </a:rPr>
              <a:t>2. ročník  </a:t>
            </a:r>
            <a:r>
              <a:rPr lang="cs-CZ" sz="2000" dirty="0">
                <a:latin typeface="Calibri" pitchFamily="34" charset="0"/>
              </a:rPr>
              <a:t>čtyřletého gymnázia.</a:t>
            </a:r>
            <a:endParaRPr lang="cs-CZ" sz="2000" dirty="0" smtClean="0">
              <a:latin typeface="Calibri" pitchFamily="34" charset="0"/>
            </a:endParaRPr>
          </a:p>
          <a:p>
            <a:pPr marL="0" indent="0" algn="just">
              <a:buNone/>
            </a:pPr>
            <a:r>
              <a:rPr lang="cs-CZ" sz="2000" dirty="0" smtClean="0">
                <a:latin typeface="Calibri" pitchFamily="34" charset="0"/>
              </a:rPr>
              <a:t>První část této prezentace se věnuje teorii tohoto problému a je doplňována výkladem učitele. Studenti sledují výklad učitele a mohou mu klást dotazy.</a:t>
            </a:r>
          </a:p>
          <a:p>
            <a:pPr marL="0" indent="0" algn="just">
              <a:buNone/>
            </a:pPr>
            <a:r>
              <a:rPr lang="cs-CZ" sz="2000" dirty="0">
                <a:latin typeface="Calibri" pitchFamily="34" charset="0"/>
              </a:rPr>
              <a:t>D</a:t>
            </a: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</a:rPr>
              <a:t>alší část prezentace se věnuje řešení příkladu, kde je využita výše vysvětlená látka. Učitel výpočet slovně popisuje a vysvětluje. Studenti příklad zapisují do sešitu  a navrhují možná řešení</a:t>
            </a:r>
            <a:r>
              <a:rPr lang="cs-CZ" sz="2000" dirty="0" smtClean="0">
                <a:latin typeface="Calibri" pitchFamily="34" charset="0"/>
              </a:rPr>
              <a:t>. Jeden ze studentů nebo učitel řešení rýsuje do promítaného zadání pomocí světelného pera na interaktivní tabuli, nástrojem „pero“ (nástroj programu PowerPoint) nebo fixem na tabuli.</a:t>
            </a:r>
          </a:p>
          <a:p>
            <a:pPr marL="0" indent="0" algn="just">
              <a:buNone/>
            </a:pPr>
            <a:r>
              <a:rPr lang="cs-CZ" sz="2000" dirty="0">
                <a:latin typeface="Calibri" pitchFamily="34" charset="0"/>
              </a:rPr>
              <a:t>Materiál je určen pro interaktivní výuku.</a:t>
            </a:r>
            <a:endParaRPr 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53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Jevy na rozhraní pevného tělesa a kapaliny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2429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Smáčivost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67" t="36246" r="48543" b="29234"/>
          <a:stretch/>
        </p:blipFill>
        <p:spPr>
          <a:xfrm>
            <a:off x="1592669" y="2097651"/>
            <a:ext cx="5958662" cy="353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89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Nesmáčivost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7" t="35727" r="10619" b="28574"/>
          <a:stretch/>
        </p:blipFill>
        <p:spPr>
          <a:xfrm>
            <a:off x="1727684" y="1929046"/>
            <a:ext cx="5688632" cy="3868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87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Stykový uhel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b="0" dirty="0" smtClean="0">
                    <a:latin typeface="Cambria Math"/>
                  </a:rPr>
                  <a:t>Smáčivé</a:t>
                </a:r>
                <a:r>
                  <a:rPr lang="cs-CZ" b="0" i="1" dirty="0" smtClean="0">
                    <a:latin typeface="Cambria Math"/>
                  </a:rPr>
                  <a:t> </a:t>
                </a:r>
                <a:r>
                  <a:rPr lang="cs-CZ" b="0" dirty="0" smtClean="0">
                    <a:latin typeface="Cambria Math"/>
                  </a:rPr>
                  <a:t>kapaliny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0&lt;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𝜗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&lt;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r>
                  <a:rPr lang="cs-CZ" dirty="0" err="1" smtClean="0"/>
                  <a:t>Nesmáčivé</a:t>
                </a:r>
                <a:r>
                  <a:rPr lang="cs-CZ" dirty="0" smtClean="0"/>
                  <a:t> kapaliny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&lt;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𝜗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𝜋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1594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Silové působení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</a:t>
            </a:r>
            <a:r>
              <a:rPr lang="cs-CZ" baseline="-25000" dirty="0" smtClean="0"/>
              <a:t>1</a:t>
            </a:r>
            <a:r>
              <a:rPr lang="cs-CZ" dirty="0" smtClean="0"/>
              <a:t>… síla molekul pevné látky</a:t>
            </a:r>
          </a:p>
          <a:p>
            <a:r>
              <a:rPr lang="cs-CZ" dirty="0" smtClean="0"/>
              <a:t>F</a:t>
            </a:r>
            <a:r>
              <a:rPr lang="cs-CZ" baseline="-25000" dirty="0" smtClean="0"/>
              <a:t>2</a:t>
            </a:r>
            <a:r>
              <a:rPr lang="cs-CZ" dirty="0" smtClean="0"/>
              <a:t>… síla molekul kapaliny</a:t>
            </a:r>
          </a:p>
          <a:p>
            <a:r>
              <a:rPr lang="cs-CZ" dirty="0" smtClean="0"/>
              <a:t>F… výsledná síla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242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Kapilární tlak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𝜎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𝑝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 smtClean="0"/>
                  <a:t>… kapilární tlak [Pa]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</a:rPr>
                      <m:t>𝜎</m:t>
                    </m:r>
                  </m:oMath>
                </a14:m>
                <a:r>
                  <a:rPr lang="cs-CZ" dirty="0" smtClean="0"/>
                  <a:t>… povrchové napětí kapaliny [N/m]</a:t>
                </a:r>
              </a:p>
              <a:p>
                <a:pPr marL="0" indent="0">
                  <a:buNone/>
                </a:pPr>
                <a:r>
                  <a:rPr lang="cs-CZ" dirty="0" smtClean="0"/>
                  <a:t>R… poloměr kulového povrchu [m]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467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Kapilární tlak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226" t="26075" r="19288" b="13025"/>
          <a:stretch/>
        </p:blipFill>
        <p:spPr>
          <a:xfrm>
            <a:off x="1727684" y="1484784"/>
            <a:ext cx="5688632" cy="4519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29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Určete kapilární tlak uvnitř kulové mydlinové bubliny o průměru 2cm. Povrchové napětí roztoku mýdla ve vodě ve styku se vzduchem je 40 </a:t>
            </a:r>
            <a:r>
              <a:rPr lang="cs-CZ" dirty="0" err="1" smtClean="0"/>
              <a:t>mN</a:t>
            </a:r>
            <a:r>
              <a:rPr lang="cs-CZ" dirty="0" smtClean="0"/>
              <a:t>/m.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322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smtClean="0"/>
              <a:t>16 Pa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811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833438"/>
            <a:ext cx="5781675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83768" y="476672"/>
            <a:ext cx="4979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Křížovka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55175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dirty="0"/>
              <a:t>Teplo, které je nutno dodat látce (nebo odebrat), aby daná látka přešla z jedné fáze do druhé.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Systém nebo zařízení, schopné kmitavého pohybu, při němž se hodnoty určitých parametrů (poloha, rychlost, napětí atd.) periodicky opakují.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Tři fyzikální zákony popisující pohyb planet kolem Slunce.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Změna nějaké veličiny vykazující opakování nebo tendenci k němu. (Např. pružina)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Komplexní veličina popisující velikost napětí nebo proudu a udávající i fázový posun sinusového průběhu.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Jednotka elektrického napětí.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Fyzikální veličina, která udává množství práce vykonané za čas.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Rychlost popisující otáčivý pohyb tělesa.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Jednotka elektrického odporu.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mtClean="0"/>
              <a:t>Tendence </a:t>
            </a:r>
            <a:r>
              <a:rPr lang="cs-CZ" dirty="0"/>
              <a:t>systému kmitat na větším výkmitu (nebo rozkmitu) více při určitých frekvencích než u ostatních.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Maximální hodnota periodicky měnící se veličiny.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41014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980728"/>
            <a:ext cx="5381625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43808" y="40466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3316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84614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303</Words>
  <Application>Microsoft Office PowerPoint</Application>
  <PresentationFormat>Předvádění na obrazovce (4:3)</PresentationFormat>
  <Paragraphs>57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Prezentace aplikace PowerPoint</vt:lpstr>
      <vt:lpstr>ANOTACE</vt:lpstr>
      <vt:lpstr>Jevy na rozhraní pevného tělesa a kapaliny</vt:lpstr>
      <vt:lpstr>Smáčivost</vt:lpstr>
      <vt:lpstr>Nesmáčivost </vt:lpstr>
      <vt:lpstr>Stykový uhel</vt:lpstr>
      <vt:lpstr>Silové působení</vt:lpstr>
      <vt:lpstr>Kapilární tlak</vt:lpstr>
      <vt:lpstr>Kapilární tlak</vt:lpstr>
      <vt:lpstr>Příklady </vt:lpstr>
      <vt:lpstr>Řešení</vt:lpstr>
      <vt:lpstr>Prezentace aplikace PowerPoint</vt:lpstr>
      <vt:lpstr>Otázky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Mirjam Civínová</dc:creator>
  <cp:lastModifiedBy>Mirjam Civínová</cp:lastModifiedBy>
  <cp:revision>17</cp:revision>
  <dcterms:created xsi:type="dcterms:W3CDTF">2013-12-05T15:39:53Z</dcterms:created>
  <dcterms:modified xsi:type="dcterms:W3CDTF">2014-01-17T07:46:19Z</dcterms:modified>
</cp:coreProperties>
</file>