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89" r:id="rId2"/>
    <p:sldId id="257" r:id="rId3"/>
    <p:sldId id="258" r:id="rId4"/>
    <p:sldId id="259" r:id="rId5"/>
    <p:sldId id="260" r:id="rId6"/>
    <p:sldId id="279" r:id="rId7"/>
    <p:sldId id="288" r:id="rId8"/>
    <p:sldId id="265" r:id="rId9"/>
    <p:sldId id="266" r:id="rId10"/>
    <p:sldId id="276" r:id="rId11"/>
    <p:sldId id="277" r:id="rId12"/>
    <p:sldId id="281" r:id="rId13"/>
    <p:sldId id="284" r:id="rId14"/>
    <p:sldId id="285" r:id="rId15"/>
    <p:sldId id="267" r:id="rId16"/>
    <p:sldId id="268" r:id="rId17"/>
    <p:sldId id="286" r:id="rId18"/>
    <p:sldId id="269" r:id="rId19"/>
    <p:sldId id="287" r:id="rId20"/>
    <p:sldId id="283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9" d="100"/>
          <a:sy n="89" d="100"/>
        </p:scale>
        <p:origin x="-1638" y="-5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355DF-EA07-4DA6-A612-F95C22A1BA1F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37269-2EF2-40BF-AAE3-6076D2C41D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355DF-EA07-4DA6-A612-F95C22A1BA1F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37269-2EF2-40BF-AAE3-6076D2C41D3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355DF-EA07-4DA6-A612-F95C22A1BA1F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37269-2EF2-40BF-AAE3-6076D2C41D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355DF-EA07-4DA6-A612-F95C22A1BA1F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37269-2EF2-40BF-AAE3-6076D2C41D3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355DF-EA07-4DA6-A612-F95C22A1BA1F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37269-2EF2-40BF-AAE3-6076D2C41D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355DF-EA07-4DA6-A612-F95C22A1BA1F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37269-2EF2-40BF-AAE3-6076D2C41D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355DF-EA07-4DA6-A612-F95C22A1BA1F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37269-2EF2-40BF-AAE3-6076D2C41D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355DF-EA07-4DA6-A612-F95C22A1BA1F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37269-2EF2-40BF-AAE3-6076D2C41D31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355DF-EA07-4DA6-A612-F95C22A1BA1F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37269-2EF2-40BF-AAE3-6076D2C41D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355DF-EA07-4DA6-A612-F95C22A1BA1F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37269-2EF2-40BF-AAE3-6076D2C41D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355DF-EA07-4DA6-A612-F95C22A1BA1F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37269-2EF2-40BF-AAE3-6076D2C41D31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61355DF-EA07-4DA6-A612-F95C22A1BA1F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1EA37269-2EF2-40BF-AAE3-6076D2C41D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9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iennaairport.com/jart/prj3/va/main.jart?rel=en&amp;content-id=1291077142216&amp;kid=1376030292692&amp;reserve-mode=active" TargetMode="External"/><Relationship Id="rId2" Type="http://schemas.openxmlformats.org/officeDocument/2006/relationships/hyperlink" Target="http://www.viennaairpor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3650" y="5618163"/>
            <a:ext cx="6769100" cy="1268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125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8" name="Group 6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15857805"/>
              </p:ext>
            </p:extLst>
          </p:nvPr>
        </p:nvGraphicFramePr>
        <p:xfrm>
          <a:off x="1331913" y="1200150"/>
          <a:ext cx="6707187" cy="4464672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        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CZ.1.07/1.5.00/34.0029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VY_32_INOVACE_12-20 </a:t>
                      </a:r>
                      <a:r>
                        <a:rPr lang="cs-CZ" sz="1100" kern="1200" dirty="0" err="1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Vienna</a:t>
                      </a: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International </a:t>
                      </a:r>
                      <a:r>
                        <a:rPr lang="cs-CZ" sz="1100" kern="1200" dirty="0" err="1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Airport</a:t>
                      </a:r>
                      <a:endParaRPr kumimoji="0" lang="cs-CZ" altLang="en-US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7038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Střední průmyslová škola stavební, Resslova 2,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České Budějovice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Jan Mužík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celek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Anglický jazyk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- 4.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1. 12. 2013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Tento výukový materiál slouží k prezentaci a seznámení se slovní zásobou k tématu TRAVELLING / AT THE AIRPORT. Lze jej využít k nácviku konverzace pro ústní část maturitní zkoušky.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0275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Žáci se při prezentaci seznámí se situacemi, které zpravidla nastanou na mezinárodním letišti a se základními výrazy k tématu. Nacvičují si i správnou výslovnost. Procvičují si schopnost samostatného ústního projevu při komentování obrázků. 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6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0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Fotografie – viz </a:t>
                      </a:r>
                      <a:r>
                        <a:rPr kumimoji="0" lang="cs-CZ" altLang="en-US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slide</a:t>
                      </a:r>
                      <a:r>
                        <a:rPr kumimoji="0" lang="cs-CZ" altLang="en-US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č. 20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374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844824"/>
            <a:ext cx="6475052" cy="4857403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 </a:t>
            </a:r>
            <a:r>
              <a:rPr lang="cs-CZ" b="1" dirty="0" err="1" smtClean="0"/>
              <a:t>Vienna</a:t>
            </a:r>
            <a:r>
              <a:rPr lang="cs-CZ" b="1" dirty="0" smtClean="0"/>
              <a:t> International </a:t>
            </a:r>
            <a:r>
              <a:rPr lang="cs-CZ" b="1" dirty="0" err="1" smtClean="0"/>
              <a:t>Airport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85436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2067" y="2492896"/>
            <a:ext cx="7408333" cy="4032448"/>
          </a:xfrm>
        </p:spPr>
        <p:txBody>
          <a:bodyPr>
            <a:noAutofit/>
          </a:bodyPr>
          <a:lstStyle/>
          <a:p>
            <a:r>
              <a:rPr lang="cs-CZ" sz="3200" b="1" dirty="0" err="1" smtClean="0"/>
              <a:t>Where</a:t>
            </a:r>
            <a:r>
              <a:rPr lang="cs-CZ" sz="3200" b="1" dirty="0" smtClean="0"/>
              <a:t> </a:t>
            </a:r>
            <a:r>
              <a:rPr lang="cs-CZ" sz="3200" b="1" dirty="0" err="1"/>
              <a:t>you</a:t>
            </a:r>
            <a:r>
              <a:rPr lang="cs-CZ" sz="3200" b="1" dirty="0"/>
              <a:t> </a:t>
            </a:r>
            <a:r>
              <a:rPr lang="cs-CZ" sz="3200" b="1" dirty="0" err="1"/>
              <a:t>can</a:t>
            </a:r>
            <a:r>
              <a:rPr lang="cs-CZ" sz="3200" b="1" dirty="0"/>
              <a:t> </a:t>
            </a:r>
            <a:r>
              <a:rPr lang="cs-CZ" sz="3200" b="1" dirty="0" err="1" smtClean="0"/>
              <a:t>fly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from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Vienna</a:t>
            </a:r>
            <a:endParaRPr lang="cs-CZ" sz="3200" b="1" dirty="0" smtClean="0"/>
          </a:p>
          <a:p>
            <a:r>
              <a:rPr lang="cs-CZ" sz="3200" b="1" dirty="0" err="1" smtClean="0"/>
              <a:t>How</a:t>
            </a:r>
            <a:r>
              <a:rPr lang="cs-CZ" sz="3200" b="1" dirty="0" smtClean="0"/>
              <a:t> </a:t>
            </a:r>
            <a:r>
              <a:rPr lang="cs-CZ" sz="3200" b="1" dirty="0" err="1"/>
              <a:t>you</a:t>
            </a:r>
            <a:r>
              <a:rPr lang="cs-CZ" sz="3200" b="1" dirty="0"/>
              <a:t> </a:t>
            </a:r>
            <a:r>
              <a:rPr lang="cs-CZ" sz="3200" b="1" dirty="0" err="1"/>
              <a:t>can</a:t>
            </a:r>
            <a:r>
              <a:rPr lang="cs-CZ" sz="3200" b="1" dirty="0"/>
              <a:t> </a:t>
            </a:r>
            <a:r>
              <a:rPr lang="cs-CZ" sz="3200" b="1" dirty="0" err="1" smtClean="0"/>
              <a:t>get</a:t>
            </a:r>
            <a:r>
              <a:rPr lang="cs-CZ" sz="3200" b="1" dirty="0" smtClean="0"/>
              <a:t> to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airport</a:t>
            </a:r>
            <a:endParaRPr lang="cs-CZ" sz="3200" b="1" dirty="0" smtClean="0"/>
          </a:p>
          <a:p>
            <a:r>
              <a:rPr lang="cs-CZ" sz="3200" b="1" dirty="0" err="1" smtClean="0"/>
              <a:t>How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you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check</a:t>
            </a:r>
            <a:r>
              <a:rPr lang="cs-CZ" sz="3200" b="1" dirty="0" smtClean="0"/>
              <a:t> in and go </a:t>
            </a:r>
            <a:r>
              <a:rPr lang="cs-CZ" sz="3200" b="1" dirty="0" err="1" smtClean="0"/>
              <a:t>through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safety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procedures</a:t>
            </a:r>
            <a:endParaRPr lang="cs-CZ" sz="3200" b="1" dirty="0" smtClean="0"/>
          </a:p>
          <a:p>
            <a:r>
              <a:rPr lang="cs-CZ" sz="3200" b="1" dirty="0" err="1" smtClean="0"/>
              <a:t>What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you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can</a:t>
            </a:r>
            <a:r>
              <a:rPr lang="cs-CZ" sz="3200" b="1" dirty="0" smtClean="0"/>
              <a:t> do </a:t>
            </a:r>
            <a:r>
              <a:rPr lang="cs-CZ" sz="3200" b="1" dirty="0" err="1" smtClean="0"/>
              <a:t>while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waiting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for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your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flight</a:t>
            </a:r>
            <a:endParaRPr lang="cs-CZ" sz="3200" b="1" dirty="0" smtClean="0"/>
          </a:p>
          <a:p>
            <a:r>
              <a:rPr lang="cs-CZ" sz="3200" b="1" dirty="0" err="1" smtClean="0"/>
              <a:t>How</a:t>
            </a:r>
            <a:r>
              <a:rPr lang="cs-CZ" sz="3200" b="1" dirty="0" smtClean="0"/>
              <a:t> to </a:t>
            </a:r>
            <a:r>
              <a:rPr lang="cs-CZ" sz="3200" b="1" dirty="0" err="1" smtClean="0"/>
              <a:t>communicate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with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staff</a:t>
            </a:r>
            <a:endParaRPr lang="cs-CZ" sz="3200" dirty="0" smtClean="0"/>
          </a:p>
          <a:p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What</a:t>
            </a:r>
            <a:r>
              <a:rPr lang="cs-CZ" b="1" dirty="0" smtClean="0"/>
              <a:t> are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going</a:t>
            </a:r>
            <a:r>
              <a:rPr lang="cs-CZ" b="1" dirty="0" smtClean="0"/>
              <a:t> to </a:t>
            </a:r>
            <a:r>
              <a:rPr lang="cs-CZ" b="1" dirty="0" err="1" smtClean="0"/>
              <a:t>learn</a:t>
            </a:r>
            <a:r>
              <a:rPr lang="cs-CZ" b="1" dirty="0" smtClean="0"/>
              <a:t>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5615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err="1" smtClean="0"/>
              <a:t>From</a:t>
            </a:r>
            <a:r>
              <a:rPr lang="cs-CZ" b="1" dirty="0" smtClean="0"/>
              <a:t> </a:t>
            </a:r>
            <a:r>
              <a:rPr lang="cs-CZ" b="1" dirty="0" err="1" smtClean="0"/>
              <a:t>Vienna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can</a:t>
            </a:r>
            <a:r>
              <a:rPr lang="cs-CZ" b="1" dirty="0" smtClean="0"/>
              <a:t> </a:t>
            </a:r>
            <a:r>
              <a:rPr lang="cs-CZ" b="1" dirty="0" err="1" smtClean="0"/>
              <a:t>fly</a:t>
            </a:r>
            <a:r>
              <a:rPr lang="cs-CZ" b="1" dirty="0" smtClean="0"/>
              <a:t> to …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1268760"/>
            <a:ext cx="4247327" cy="5256584"/>
          </a:xfrm>
        </p:spPr>
        <p:txBody>
          <a:bodyPr>
            <a:noAutofit/>
          </a:bodyPr>
          <a:lstStyle/>
          <a:p>
            <a:endParaRPr lang="cs-CZ" sz="3600" b="1" dirty="0" smtClean="0"/>
          </a:p>
          <a:p>
            <a:r>
              <a:rPr lang="cs-CZ" sz="3600" b="1" dirty="0" smtClean="0"/>
              <a:t>Amsterdam in …</a:t>
            </a:r>
          </a:p>
          <a:p>
            <a:r>
              <a:rPr lang="cs-CZ" sz="3600" b="1" dirty="0" err="1" smtClean="0"/>
              <a:t>Berlin</a:t>
            </a:r>
            <a:r>
              <a:rPr lang="cs-CZ" sz="3600" b="1" dirty="0" smtClean="0"/>
              <a:t> in …</a:t>
            </a:r>
          </a:p>
          <a:p>
            <a:r>
              <a:rPr lang="cs-CZ" sz="3600" b="1" dirty="0" err="1" smtClean="0"/>
              <a:t>Cairo</a:t>
            </a:r>
            <a:r>
              <a:rPr lang="cs-CZ" sz="3600" b="1" dirty="0" smtClean="0"/>
              <a:t> in … </a:t>
            </a:r>
          </a:p>
          <a:p>
            <a:r>
              <a:rPr lang="cs-CZ" sz="3600" b="1" dirty="0" smtClean="0"/>
              <a:t>Dublin in … </a:t>
            </a:r>
          </a:p>
          <a:p>
            <a:r>
              <a:rPr lang="cs-CZ" sz="3600" b="1" dirty="0" err="1" smtClean="0"/>
              <a:t>Helsinki</a:t>
            </a:r>
            <a:r>
              <a:rPr lang="cs-CZ" sz="3600" b="1" dirty="0" smtClean="0"/>
              <a:t> in …</a:t>
            </a:r>
          </a:p>
          <a:p>
            <a:r>
              <a:rPr lang="cs-CZ" sz="3600" b="1" dirty="0" smtClean="0"/>
              <a:t>Istanbul </a:t>
            </a:r>
            <a:r>
              <a:rPr lang="cs-CZ" sz="3600" b="1" dirty="0"/>
              <a:t>in </a:t>
            </a:r>
            <a:r>
              <a:rPr lang="cs-CZ" sz="3600" b="1" dirty="0" smtClean="0"/>
              <a:t>…</a:t>
            </a:r>
            <a:endParaRPr lang="cs-CZ" sz="3600" b="1" dirty="0"/>
          </a:p>
          <a:p>
            <a:r>
              <a:rPr lang="cs-CZ" sz="3600" b="1" dirty="0" smtClean="0"/>
              <a:t>London in …</a:t>
            </a:r>
            <a:endParaRPr lang="cs-CZ" sz="3600" b="1" dirty="0"/>
          </a:p>
          <a:p>
            <a:endParaRPr lang="cs-CZ" sz="3600" b="1" dirty="0" smtClean="0"/>
          </a:p>
          <a:p>
            <a:pPr marL="0" indent="0">
              <a:buNone/>
            </a:pPr>
            <a:endParaRPr lang="cs-CZ" sz="3600" b="1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788024" y="1889448"/>
            <a:ext cx="4247328" cy="49685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/>
              <a:t>Netherlands</a:t>
            </a:r>
            <a:endParaRPr lang="cs-CZ" sz="3600" b="1" dirty="0"/>
          </a:p>
          <a:p>
            <a:pPr marL="0" indent="0">
              <a:buNone/>
            </a:pPr>
            <a:r>
              <a:rPr lang="cs-CZ" sz="3600" b="1" dirty="0" err="1" smtClean="0"/>
              <a:t>Germany</a:t>
            </a:r>
            <a:endParaRPr lang="cs-CZ" sz="3600" b="1" dirty="0" smtClean="0"/>
          </a:p>
          <a:p>
            <a:pPr marL="0" indent="0">
              <a:buNone/>
            </a:pPr>
            <a:r>
              <a:rPr lang="cs-CZ" sz="3600" b="1" dirty="0" smtClean="0"/>
              <a:t>Egypt</a:t>
            </a:r>
          </a:p>
          <a:p>
            <a:pPr marL="0" indent="0">
              <a:buNone/>
            </a:pPr>
            <a:r>
              <a:rPr lang="cs-CZ" sz="3600" b="1" dirty="0" err="1" smtClean="0"/>
              <a:t>Ireland</a:t>
            </a:r>
            <a:endParaRPr lang="cs-CZ" sz="3600" b="1" dirty="0" smtClean="0"/>
          </a:p>
          <a:p>
            <a:pPr marL="0" indent="0">
              <a:buNone/>
            </a:pPr>
            <a:r>
              <a:rPr lang="cs-CZ" sz="3600" b="1" dirty="0" err="1" smtClean="0"/>
              <a:t>Finland</a:t>
            </a:r>
            <a:endParaRPr lang="cs-CZ" sz="3600" b="1" dirty="0" smtClean="0"/>
          </a:p>
          <a:p>
            <a:pPr marL="0" indent="0">
              <a:buNone/>
            </a:pPr>
            <a:r>
              <a:rPr lang="cs-CZ" sz="3600" b="1" dirty="0" err="1" smtClean="0"/>
              <a:t>Turkey</a:t>
            </a:r>
            <a:endParaRPr lang="cs-CZ" sz="3600" b="1" dirty="0" smtClean="0"/>
          </a:p>
          <a:p>
            <a:pPr marL="0" indent="0">
              <a:buNone/>
            </a:pPr>
            <a:r>
              <a:rPr lang="cs-CZ" sz="3600" b="1" dirty="0" err="1"/>
              <a:t>the</a:t>
            </a:r>
            <a:r>
              <a:rPr lang="cs-CZ" sz="3600" b="1" dirty="0"/>
              <a:t> UK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193346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… and </a:t>
            </a:r>
            <a:r>
              <a:rPr lang="cs-CZ" b="1" dirty="0" err="1" smtClean="0"/>
              <a:t>also</a:t>
            </a:r>
            <a:r>
              <a:rPr lang="cs-CZ" b="1" dirty="0" smtClean="0"/>
              <a:t> to: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628800"/>
            <a:ext cx="4319335" cy="5229200"/>
          </a:xfrm>
        </p:spPr>
        <p:txBody>
          <a:bodyPr>
            <a:noAutofit/>
          </a:bodyPr>
          <a:lstStyle/>
          <a:p>
            <a:r>
              <a:rPr lang="cs-CZ" sz="3600" b="1" dirty="0" err="1" smtClean="0"/>
              <a:t>Kiev</a:t>
            </a:r>
            <a:r>
              <a:rPr lang="cs-CZ" sz="3600" b="1" dirty="0" smtClean="0"/>
              <a:t> </a:t>
            </a:r>
            <a:r>
              <a:rPr lang="cs-CZ" sz="3600" b="1" dirty="0"/>
              <a:t>in </a:t>
            </a:r>
            <a:r>
              <a:rPr lang="cs-CZ" sz="3600" b="1" dirty="0" smtClean="0"/>
              <a:t>… </a:t>
            </a:r>
          </a:p>
          <a:p>
            <a:r>
              <a:rPr lang="cs-CZ" sz="3600" b="1" dirty="0" err="1" smtClean="0"/>
              <a:t>Lisbon</a:t>
            </a:r>
            <a:r>
              <a:rPr lang="cs-CZ" sz="3600" b="1" dirty="0" smtClean="0"/>
              <a:t> </a:t>
            </a:r>
            <a:r>
              <a:rPr lang="cs-CZ" sz="3600" b="1" dirty="0"/>
              <a:t>in </a:t>
            </a:r>
            <a:r>
              <a:rPr lang="cs-CZ" sz="3600" b="1" dirty="0" smtClean="0"/>
              <a:t>…</a:t>
            </a:r>
            <a:endParaRPr lang="cs-CZ" sz="3600" b="1" dirty="0"/>
          </a:p>
          <a:p>
            <a:r>
              <a:rPr lang="cs-CZ" sz="3600" b="1" dirty="0"/>
              <a:t>Oslo in </a:t>
            </a:r>
            <a:r>
              <a:rPr lang="cs-CZ" sz="3600" b="1" dirty="0" smtClean="0"/>
              <a:t>…</a:t>
            </a:r>
          </a:p>
          <a:p>
            <a:r>
              <a:rPr lang="cs-CZ" sz="3600" b="1" dirty="0"/>
              <a:t>Prague in … </a:t>
            </a:r>
            <a:endParaRPr lang="cs-CZ" sz="3600" b="1" dirty="0" smtClean="0"/>
          </a:p>
          <a:p>
            <a:r>
              <a:rPr lang="cs-CZ" sz="3600" b="1" dirty="0" smtClean="0"/>
              <a:t>Riga </a:t>
            </a:r>
            <a:r>
              <a:rPr lang="cs-CZ" sz="3600" b="1" dirty="0"/>
              <a:t>in …</a:t>
            </a:r>
          </a:p>
          <a:p>
            <a:r>
              <a:rPr lang="cs-CZ" sz="3600" b="1" dirty="0" err="1"/>
              <a:t>Warsaw</a:t>
            </a:r>
            <a:r>
              <a:rPr lang="cs-CZ" sz="3600" b="1" dirty="0"/>
              <a:t> in … </a:t>
            </a:r>
            <a:endParaRPr lang="cs-CZ" sz="3600" b="1" dirty="0" smtClean="0"/>
          </a:p>
          <a:p>
            <a:r>
              <a:rPr lang="cs-CZ" sz="3600" b="1" dirty="0" smtClean="0"/>
              <a:t>Zagreb </a:t>
            </a:r>
            <a:r>
              <a:rPr lang="cs-CZ" sz="3600" b="1" dirty="0"/>
              <a:t>in … </a:t>
            </a:r>
            <a:endParaRPr lang="cs-CZ" sz="3600" b="1" dirty="0" smtClean="0"/>
          </a:p>
          <a:p>
            <a:r>
              <a:rPr lang="cs-CZ" sz="3600" b="1" dirty="0" err="1" smtClean="0"/>
              <a:t>Zurich</a:t>
            </a:r>
            <a:r>
              <a:rPr lang="cs-CZ" sz="3600" b="1" dirty="0" smtClean="0"/>
              <a:t> in …</a:t>
            </a:r>
            <a:endParaRPr lang="cs-CZ" sz="36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067944" y="1628800"/>
            <a:ext cx="4399400" cy="52292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b="1" dirty="0"/>
              <a:t>(</a:t>
            </a:r>
            <a:r>
              <a:rPr lang="cs-CZ" sz="3600" b="1" dirty="0" err="1"/>
              <a:t>the</a:t>
            </a:r>
            <a:r>
              <a:rPr lang="cs-CZ" sz="3600" b="1" dirty="0"/>
              <a:t>) </a:t>
            </a:r>
            <a:r>
              <a:rPr lang="cs-CZ" sz="3600" b="1" dirty="0" err="1"/>
              <a:t>Ukraine</a:t>
            </a:r>
            <a:endParaRPr lang="cs-CZ" sz="3600" b="1" dirty="0"/>
          </a:p>
          <a:p>
            <a:pPr marL="0" indent="0">
              <a:buNone/>
            </a:pPr>
            <a:r>
              <a:rPr lang="cs-CZ" sz="3600" b="1" dirty="0" smtClean="0"/>
              <a:t>Portugal</a:t>
            </a:r>
          </a:p>
          <a:p>
            <a:pPr marL="0" indent="0">
              <a:buNone/>
            </a:pPr>
            <a:r>
              <a:rPr lang="cs-CZ" sz="3600" b="1" dirty="0" err="1" smtClean="0"/>
              <a:t>Norway</a:t>
            </a:r>
            <a:endParaRPr lang="cs-CZ" sz="3600" b="1" dirty="0" smtClean="0"/>
          </a:p>
          <a:p>
            <a:pPr marL="0" indent="0">
              <a:buNone/>
            </a:pPr>
            <a:r>
              <a:rPr lang="cs-CZ" sz="3600" b="1" dirty="0" err="1"/>
              <a:t>the</a:t>
            </a:r>
            <a:r>
              <a:rPr lang="cs-CZ" sz="3600" b="1" dirty="0"/>
              <a:t> Czech Republic</a:t>
            </a:r>
          </a:p>
          <a:p>
            <a:pPr marL="0" indent="0">
              <a:buNone/>
            </a:pPr>
            <a:r>
              <a:rPr lang="cs-CZ" sz="3600" b="1" dirty="0" err="1" smtClean="0"/>
              <a:t>Latvia</a:t>
            </a:r>
            <a:endParaRPr lang="cs-CZ" sz="3600" b="1" dirty="0" smtClean="0"/>
          </a:p>
          <a:p>
            <a:pPr marL="0" indent="0">
              <a:buNone/>
            </a:pPr>
            <a:r>
              <a:rPr lang="cs-CZ" sz="3600" b="1" dirty="0" err="1" smtClean="0"/>
              <a:t>Poland</a:t>
            </a:r>
            <a:endParaRPr lang="cs-CZ" sz="3600" b="1" dirty="0" smtClean="0"/>
          </a:p>
          <a:p>
            <a:pPr marL="0" indent="0">
              <a:buNone/>
            </a:pPr>
            <a:r>
              <a:rPr lang="cs-CZ" sz="3600" b="1" dirty="0" err="1"/>
              <a:t>Croatia</a:t>
            </a:r>
            <a:endParaRPr lang="cs-CZ" sz="3600" b="1" dirty="0"/>
          </a:p>
          <a:p>
            <a:pPr marL="0" indent="0">
              <a:buNone/>
            </a:pPr>
            <a:r>
              <a:rPr lang="cs-CZ" sz="3600" b="1" dirty="0" err="1"/>
              <a:t>Switzerland</a:t>
            </a:r>
            <a:endParaRPr lang="cs-CZ" sz="3600" b="1" dirty="0"/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635448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 </a:t>
            </a:r>
            <a:r>
              <a:rPr lang="cs-CZ" b="1" dirty="0" err="1"/>
              <a:t>How</a:t>
            </a:r>
            <a:r>
              <a:rPr lang="cs-CZ" b="1" dirty="0"/>
              <a:t> </a:t>
            </a:r>
            <a:r>
              <a:rPr lang="cs-CZ" b="1" dirty="0" err="1"/>
              <a:t>can</a:t>
            </a:r>
            <a:r>
              <a:rPr lang="cs-CZ" b="1" dirty="0"/>
              <a:t> </a:t>
            </a:r>
            <a:r>
              <a:rPr lang="cs-CZ" b="1" dirty="0" err="1"/>
              <a:t>you</a:t>
            </a:r>
            <a:r>
              <a:rPr lang="cs-CZ" b="1" dirty="0"/>
              <a:t> </a:t>
            </a:r>
            <a:r>
              <a:rPr lang="cs-CZ" b="1" dirty="0" err="1"/>
              <a:t>get</a:t>
            </a:r>
            <a:r>
              <a:rPr lang="cs-CZ" b="1" dirty="0"/>
              <a:t> to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airport</a:t>
            </a:r>
            <a:r>
              <a:rPr lang="cs-CZ" b="1" dirty="0"/>
              <a:t>?</a:t>
            </a:r>
            <a:endParaRPr lang="cs-CZ" dirty="0"/>
          </a:p>
        </p:txBody>
      </p:sp>
      <p:pic>
        <p:nvPicPr>
          <p:cNvPr id="2050" name="Picture 2" descr="C:\Users\kantor\Documents\Comenius HiP Project\Turkey April 2013\FOTKY\1 Vídeň letiště a let do Ist\P412170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556792"/>
            <a:ext cx="6444208" cy="4833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0105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can</a:t>
            </a:r>
            <a:r>
              <a:rPr lang="cs-CZ" b="1" dirty="0" smtClean="0"/>
              <a:t> </a:t>
            </a:r>
            <a:r>
              <a:rPr lang="cs-CZ" b="1" dirty="0" err="1" smtClean="0"/>
              <a:t>arrive</a:t>
            </a:r>
            <a:r>
              <a:rPr lang="cs-CZ" b="1" dirty="0" smtClean="0"/>
              <a:t> by …</a:t>
            </a:r>
            <a:endParaRPr lang="cs-CZ" b="1" dirty="0"/>
          </a:p>
        </p:txBody>
      </p:sp>
      <p:pic>
        <p:nvPicPr>
          <p:cNvPr id="5" name="Zástupný symbol pro obsah 7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5694" y="2492896"/>
            <a:ext cx="3822700" cy="1176215"/>
          </a:xfrm>
          <a:prstGeom prst="rect">
            <a:avLst/>
          </a:prstGeom>
        </p:spPr>
      </p:pic>
      <p:pic>
        <p:nvPicPr>
          <p:cNvPr id="7" name="Zástupný symbol pro obsah 9"/>
          <p:cNvPicPr>
            <a:picLocks noGrp="1" noChangeAspect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2204864"/>
            <a:ext cx="2714625" cy="1457325"/>
          </a:xfrm>
        </p:spPr>
      </p:pic>
      <p:pic>
        <p:nvPicPr>
          <p:cNvPr id="5123" name="Picture 3" descr="C:\Users\kantor\Pictures\DUMy\Vienna Airport\taxi.jpe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005064"/>
            <a:ext cx="6786754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6637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How</a:t>
            </a:r>
            <a:r>
              <a:rPr lang="cs-CZ" b="1" dirty="0" smtClean="0"/>
              <a:t> </a:t>
            </a:r>
            <a:r>
              <a:rPr lang="cs-CZ" b="1" dirty="0"/>
              <a:t>do </a:t>
            </a:r>
            <a:r>
              <a:rPr lang="cs-CZ" b="1" dirty="0" err="1"/>
              <a:t>you</a:t>
            </a:r>
            <a:r>
              <a:rPr lang="cs-CZ" b="1" dirty="0"/>
              <a:t> </a:t>
            </a:r>
            <a:r>
              <a:rPr lang="cs-CZ" b="1" dirty="0" err="1" smtClean="0"/>
              <a:t>find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check</a:t>
            </a:r>
            <a:r>
              <a:rPr lang="cs-CZ" b="1" dirty="0"/>
              <a:t>-</a:t>
            </a:r>
            <a:r>
              <a:rPr lang="cs-CZ" b="1" dirty="0" smtClean="0"/>
              <a:t>in?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251520" y="1628800"/>
            <a:ext cx="4752528" cy="4824536"/>
          </a:xfrm>
        </p:spPr>
        <p:txBody>
          <a:bodyPr>
            <a:noAutofit/>
          </a:bodyPr>
          <a:lstStyle/>
          <a:p>
            <a:r>
              <a:rPr lang="cs-CZ" sz="3200" b="1" dirty="0" err="1" smtClean="0"/>
              <a:t>Excuse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me</a:t>
            </a:r>
            <a:r>
              <a:rPr lang="cs-CZ" sz="3200" b="1" dirty="0" smtClean="0"/>
              <a:t>, </a:t>
            </a:r>
            <a:r>
              <a:rPr lang="cs-CZ" sz="3200" b="1" dirty="0" err="1" smtClean="0"/>
              <a:t>where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check</a:t>
            </a:r>
            <a:r>
              <a:rPr lang="cs-CZ" sz="3200" b="1" dirty="0" smtClean="0"/>
              <a:t>-in area?</a:t>
            </a:r>
          </a:p>
          <a:p>
            <a:r>
              <a:rPr lang="cs-CZ" sz="3200" b="1" dirty="0" err="1" smtClean="0"/>
              <a:t>It‘s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over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there</a:t>
            </a:r>
            <a:r>
              <a:rPr lang="cs-CZ" sz="3200" b="1" dirty="0" smtClean="0"/>
              <a:t>, </a:t>
            </a:r>
            <a:r>
              <a:rPr lang="cs-CZ" sz="3200" b="1" dirty="0" err="1" smtClean="0"/>
              <a:t>next</a:t>
            </a:r>
            <a:r>
              <a:rPr lang="cs-CZ" sz="3200" b="1" dirty="0" smtClean="0"/>
              <a:t> to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</a:t>
            </a:r>
            <a:r>
              <a:rPr lang="cs-CZ" sz="3200" b="1" dirty="0" err="1"/>
              <a:t>i</a:t>
            </a:r>
            <a:r>
              <a:rPr lang="cs-CZ" sz="3200" b="1" dirty="0" err="1" smtClean="0"/>
              <a:t>nformation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desk</a:t>
            </a:r>
            <a:r>
              <a:rPr lang="cs-CZ" sz="3200" b="1" dirty="0" smtClean="0"/>
              <a:t>.</a:t>
            </a:r>
          </a:p>
          <a:p>
            <a:r>
              <a:rPr lang="cs-CZ" sz="3200" b="1" dirty="0" err="1" smtClean="0"/>
              <a:t>Which</a:t>
            </a:r>
            <a:r>
              <a:rPr lang="cs-CZ" sz="3200" b="1" dirty="0" smtClean="0"/>
              <a:t> </a:t>
            </a:r>
            <a:r>
              <a:rPr lang="cs-CZ" sz="3200" b="1" dirty="0" err="1"/>
              <a:t>c</a:t>
            </a:r>
            <a:r>
              <a:rPr lang="cs-CZ" sz="3200" b="1" dirty="0" err="1" smtClean="0"/>
              <a:t>heck</a:t>
            </a:r>
            <a:r>
              <a:rPr lang="cs-CZ" sz="3200" b="1" dirty="0" smtClean="0"/>
              <a:t>-in </a:t>
            </a:r>
            <a:r>
              <a:rPr lang="cs-CZ" sz="3200" b="1" dirty="0" err="1" smtClean="0"/>
              <a:t>counter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shall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we</a:t>
            </a:r>
            <a:r>
              <a:rPr lang="cs-CZ" sz="3200" b="1" dirty="0" smtClean="0"/>
              <a:t> go to?</a:t>
            </a:r>
          </a:p>
          <a:p>
            <a:r>
              <a:rPr lang="cs-CZ" sz="3200" b="1" dirty="0" err="1" smtClean="0"/>
              <a:t>Look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at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information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board</a:t>
            </a:r>
            <a:r>
              <a:rPr lang="cs-CZ" sz="3200" b="1" dirty="0" smtClean="0"/>
              <a:t>. </a:t>
            </a:r>
            <a:r>
              <a:rPr lang="cs-CZ" sz="3200" b="1" dirty="0" err="1" smtClean="0"/>
              <a:t>It‘s</a:t>
            </a:r>
            <a:r>
              <a:rPr lang="cs-CZ" sz="3200" b="1" dirty="0" smtClean="0"/>
              <a:t> 302. </a:t>
            </a:r>
            <a:r>
              <a:rPr lang="cs-CZ" sz="3200" b="1" dirty="0" err="1" smtClean="0"/>
              <a:t>Georgian</a:t>
            </a:r>
            <a:r>
              <a:rPr lang="cs-CZ" sz="3200" b="1" dirty="0" smtClean="0"/>
              <a:t> Airlines to Tbilisi.</a:t>
            </a:r>
            <a:endParaRPr lang="cs-CZ" sz="3200" b="1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2708920"/>
            <a:ext cx="3822700" cy="2867025"/>
          </a:xfrm>
        </p:spPr>
      </p:pic>
    </p:spTree>
    <p:extLst>
      <p:ext uri="{BB962C8B-B14F-4D97-AF65-F5344CB8AC3E}">
        <p14:creationId xmlns:p14="http://schemas.microsoft.com/office/powerpoint/2010/main" val="2570713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8180" y="338328"/>
            <a:ext cx="8478620" cy="1252728"/>
          </a:xfrm>
        </p:spPr>
        <p:txBody>
          <a:bodyPr>
            <a:normAutofit/>
          </a:bodyPr>
          <a:lstStyle/>
          <a:p>
            <a:r>
              <a:rPr lang="cs-CZ" b="1" dirty="0" err="1"/>
              <a:t>How</a:t>
            </a:r>
            <a:r>
              <a:rPr lang="cs-CZ" b="1" dirty="0"/>
              <a:t> do </a:t>
            </a:r>
            <a:r>
              <a:rPr lang="cs-CZ" b="1" dirty="0" err="1"/>
              <a:t>you</a:t>
            </a:r>
            <a:r>
              <a:rPr lang="cs-CZ" b="1" dirty="0"/>
              <a:t> </a:t>
            </a:r>
            <a:r>
              <a:rPr lang="cs-CZ" b="1" dirty="0" err="1"/>
              <a:t>check</a:t>
            </a:r>
            <a:r>
              <a:rPr lang="cs-CZ" b="1" dirty="0"/>
              <a:t> in</a:t>
            </a:r>
            <a:r>
              <a:rPr lang="cs-CZ" b="1" dirty="0" smtClean="0"/>
              <a:t>?</a:t>
            </a:r>
            <a:endParaRPr lang="cs-CZ" b="1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132856"/>
            <a:ext cx="7715441" cy="2304256"/>
          </a:xfrm>
        </p:spPr>
      </p:pic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611560" y="4437112"/>
            <a:ext cx="7652640" cy="223224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3600" b="1" dirty="0" smtClean="0"/>
          </a:p>
          <a:p>
            <a:pPr marL="0" indent="0">
              <a:buNone/>
            </a:pPr>
            <a:r>
              <a:rPr lang="cs-CZ" sz="3600" b="1" dirty="0" err="1" smtClean="0"/>
              <a:t>You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can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check</a:t>
            </a:r>
            <a:r>
              <a:rPr lang="cs-CZ" sz="3600" b="1" dirty="0"/>
              <a:t> </a:t>
            </a:r>
            <a:r>
              <a:rPr lang="cs-CZ" sz="3600" b="1" dirty="0" smtClean="0"/>
              <a:t>in </a:t>
            </a:r>
            <a:r>
              <a:rPr lang="cs-CZ" sz="3600" b="1" dirty="0" err="1" smtClean="0"/>
              <a:t>at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one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of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kiosks</a:t>
            </a:r>
            <a:r>
              <a:rPr lang="cs-CZ" sz="3600" b="1" dirty="0" smtClean="0"/>
              <a:t> and </a:t>
            </a:r>
            <a:r>
              <a:rPr lang="cs-CZ" sz="3600" b="1" dirty="0" err="1" smtClean="0"/>
              <a:t>choose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your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seat</a:t>
            </a:r>
            <a:r>
              <a:rPr lang="cs-CZ" sz="3600" b="1" dirty="0" smtClean="0"/>
              <a:t>.</a:t>
            </a:r>
          </a:p>
          <a:p>
            <a:pPr marL="0" indent="0">
              <a:buNone/>
            </a:pPr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val="1200794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At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check</a:t>
            </a:r>
            <a:r>
              <a:rPr lang="cs-CZ" b="1" dirty="0"/>
              <a:t>-in </a:t>
            </a:r>
            <a:r>
              <a:rPr lang="cs-CZ" b="1" dirty="0" err="1"/>
              <a:t>counter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-95883" y="2564904"/>
            <a:ext cx="4595875" cy="4032448"/>
          </a:xfrm>
        </p:spPr>
        <p:txBody>
          <a:bodyPr>
            <a:normAutofit/>
          </a:bodyPr>
          <a:lstStyle/>
          <a:p>
            <a:r>
              <a:rPr lang="cs-CZ" sz="3600" b="1" i="1" dirty="0" err="1" smtClean="0"/>
              <a:t>You:Good</a:t>
            </a:r>
            <a:r>
              <a:rPr lang="cs-CZ" sz="3600" b="1" i="1" dirty="0" smtClean="0"/>
              <a:t> </a:t>
            </a:r>
            <a:r>
              <a:rPr lang="cs-CZ" sz="3600" b="1" i="1" dirty="0" err="1" smtClean="0"/>
              <a:t>afternoon</a:t>
            </a:r>
            <a:r>
              <a:rPr lang="cs-CZ" sz="3600" b="1" dirty="0" smtClean="0"/>
              <a:t>.</a:t>
            </a:r>
          </a:p>
          <a:p>
            <a:r>
              <a:rPr lang="cs-CZ" sz="3600" b="1" dirty="0" err="1" smtClean="0"/>
              <a:t>Clerk</a:t>
            </a:r>
            <a:r>
              <a:rPr lang="cs-CZ" sz="3600" b="1" dirty="0" smtClean="0"/>
              <a:t>: Hello. </a:t>
            </a:r>
            <a:r>
              <a:rPr lang="cs-CZ" sz="3600" b="1" dirty="0" err="1" smtClean="0"/>
              <a:t>Can</a:t>
            </a:r>
            <a:r>
              <a:rPr lang="cs-CZ" sz="3600" b="1" dirty="0" smtClean="0"/>
              <a:t> I </a:t>
            </a:r>
            <a:r>
              <a:rPr lang="cs-CZ" sz="3600" b="1" dirty="0" err="1" smtClean="0"/>
              <a:t>see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your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passport</a:t>
            </a:r>
            <a:r>
              <a:rPr lang="cs-CZ" sz="3600" b="1" dirty="0" smtClean="0"/>
              <a:t>, </a:t>
            </a:r>
            <a:r>
              <a:rPr lang="cs-CZ" sz="3600" b="1" dirty="0" err="1" smtClean="0"/>
              <a:t>please</a:t>
            </a:r>
            <a:r>
              <a:rPr lang="cs-CZ" sz="3600" b="1" dirty="0" smtClean="0"/>
              <a:t>?</a:t>
            </a:r>
          </a:p>
          <a:p>
            <a:r>
              <a:rPr lang="cs-CZ" sz="3600" b="1" i="1" dirty="0" err="1" smtClean="0"/>
              <a:t>You</a:t>
            </a:r>
            <a:r>
              <a:rPr lang="cs-CZ" sz="3600" b="1" i="1" dirty="0" smtClean="0"/>
              <a:t>: </a:t>
            </a:r>
            <a:r>
              <a:rPr lang="cs-CZ" sz="3600" b="1" i="1" dirty="0" err="1" smtClean="0"/>
              <a:t>Yes</a:t>
            </a:r>
            <a:r>
              <a:rPr lang="cs-CZ" sz="3600" b="1" i="1" dirty="0" smtClean="0"/>
              <a:t>, </a:t>
            </a:r>
            <a:r>
              <a:rPr lang="cs-CZ" sz="3600" b="1" i="1" dirty="0" err="1" smtClean="0"/>
              <a:t>here</a:t>
            </a:r>
            <a:r>
              <a:rPr lang="cs-CZ" sz="3600" b="1" i="1" dirty="0" smtClean="0"/>
              <a:t> </a:t>
            </a:r>
            <a:r>
              <a:rPr lang="cs-CZ" sz="3600" b="1" i="1" dirty="0" err="1" smtClean="0"/>
              <a:t>you</a:t>
            </a:r>
            <a:r>
              <a:rPr lang="cs-CZ" sz="3600" b="1" i="1" dirty="0" smtClean="0"/>
              <a:t> are</a:t>
            </a:r>
            <a:r>
              <a:rPr lang="cs-CZ" sz="3600" b="1" dirty="0" smtClean="0"/>
              <a:t>.</a:t>
            </a:r>
          </a:p>
          <a:p>
            <a:endParaRPr lang="cs-CZ" sz="3600" b="1" dirty="0" smtClean="0"/>
          </a:p>
          <a:p>
            <a:endParaRPr lang="cs-CZ" sz="3600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kantor\Documents\Comenius HiP Project\Turkey April 2013\FOTKY\1 Vídeň letiště a let do Ist\P412171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7995" y="2924944"/>
            <a:ext cx="4368487" cy="3276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5929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268760"/>
            <a:ext cx="8784975" cy="5256584"/>
          </a:xfrm>
        </p:spPr>
        <p:txBody>
          <a:bodyPr>
            <a:normAutofit fontScale="92500" lnSpcReduction="10000"/>
          </a:bodyPr>
          <a:lstStyle/>
          <a:p>
            <a:endParaRPr lang="cs-CZ" sz="3600" b="1" dirty="0" smtClean="0"/>
          </a:p>
          <a:p>
            <a:endParaRPr lang="cs-CZ" sz="3600" b="1" dirty="0"/>
          </a:p>
          <a:p>
            <a:endParaRPr lang="cs-CZ" sz="3600" b="1" dirty="0" smtClean="0"/>
          </a:p>
          <a:p>
            <a:endParaRPr lang="cs-CZ" sz="3600" b="1" dirty="0"/>
          </a:p>
          <a:p>
            <a:endParaRPr lang="cs-CZ" sz="3600" b="1" dirty="0" smtClean="0"/>
          </a:p>
          <a:p>
            <a:r>
              <a:rPr lang="cs-CZ" sz="3600" b="1" dirty="0" err="1" smtClean="0"/>
              <a:t>Clerk</a:t>
            </a:r>
            <a:r>
              <a:rPr lang="cs-CZ" sz="3600" b="1" dirty="0" smtClean="0"/>
              <a:t>: </a:t>
            </a:r>
            <a:r>
              <a:rPr lang="cs-CZ" sz="3600" b="1" dirty="0" err="1" smtClean="0"/>
              <a:t>Can</a:t>
            </a:r>
            <a:r>
              <a:rPr lang="cs-CZ" sz="3600" b="1" dirty="0" smtClean="0"/>
              <a:t> </a:t>
            </a:r>
            <a:r>
              <a:rPr lang="cs-CZ" sz="3600" b="1" dirty="0" err="1"/>
              <a:t>you</a:t>
            </a:r>
            <a:r>
              <a:rPr lang="cs-CZ" sz="3600" b="1" dirty="0"/>
              <a:t> </a:t>
            </a:r>
            <a:r>
              <a:rPr lang="cs-CZ" sz="3600" b="1" dirty="0" err="1"/>
              <a:t>put</a:t>
            </a:r>
            <a:r>
              <a:rPr lang="cs-CZ" sz="3600" b="1" dirty="0"/>
              <a:t> </a:t>
            </a:r>
            <a:r>
              <a:rPr lang="cs-CZ" sz="3600" b="1" dirty="0" err="1"/>
              <a:t>your</a:t>
            </a:r>
            <a:r>
              <a:rPr lang="cs-CZ" sz="3600" b="1" dirty="0"/>
              <a:t> </a:t>
            </a:r>
            <a:r>
              <a:rPr lang="cs-CZ" sz="3600" b="1" dirty="0" err="1"/>
              <a:t>suitcase</a:t>
            </a:r>
            <a:r>
              <a:rPr lang="cs-CZ" sz="3600" b="1" dirty="0"/>
              <a:t> on </a:t>
            </a:r>
            <a:r>
              <a:rPr lang="cs-CZ" sz="3600" b="1" dirty="0" err="1"/>
              <a:t>the</a:t>
            </a:r>
            <a:r>
              <a:rPr lang="cs-CZ" sz="3600" b="1" dirty="0"/>
              <a:t> </a:t>
            </a:r>
            <a:r>
              <a:rPr lang="cs-CZ" sz="3600" b="1" dirty="0" err="1"/>
              <a:t>scales</a:t>
            </a:r>
            <a:r>
              <a:rPr lang="cs-CZ" sz="3600" b="1" dirty="0"/>
              <a:t>?</a:t>
            </a:r>
          </a:p>
          <a:p>
            <a:r>
              <a:rPr lang="cs-CZ" sz="3600" b="1" i="1" dirty="0" err="1" smtClean="0"/>
              <a:t>You</a:t>
            </a:r>
            <a:r>
              <a:rPr lang="cs-CZ" sz="3600" b="1" i="1" dirty="0" smtClean="0"/>
              <a:t>: </a:t>
            </a:r>
            <a:r>
              <a:rPr lang="cs-CZ" sz="3600" b="1" i="1" dirty="0" err="1" smtClean="0"/>
              <a:t>Sure</a:t>
            </a:r>
            <a:r>
              <a:rPr lang="cs-CZ" sz="3600" b="1" dirty="0"/>
              <a:t>. </a:t>
            </a:r>
          </a:p>
          <a:p>
            <a:r>
              <a:rPr lang="cs-CZ" sz="3600" b="1" dirty="0" err="1" smtClean="0"/>
              <a:t>Clerk</a:t>
            </a:r>
            <a:r>
              <a:rPr lang="cs-CZ" sz="3600" b="1" dirty="0" smtClean="0"/>
              <a:t>: Do </a:t>
            </a:r>
            <a:r>
              <a:rPr lang="cs-CZ" sz="3600" b="1" dirty="0" err="1"/>
              <a:t>you</a:t>
            </a:r>
            <a:r>
              <a:rPr lang="cs-CZ" sz="3600" b="1" dirty="0"/>
              <a:t> </a:t>
            </a:r>
            <a:r>
              <a:rPr lang="cs-CZ" sz="3600" b="1" dirty="0" err="1"/>
              <a:t>have</a:t>
            </a:r>
            <a:r>
              <a:rPr lang="cs-CZ" sz="3600" b="1" dirty="0"/>
              <a:t> </a:t>
            </a:r>
            <a:r>
              <a:rPr lang="cs-CZ" sz="3600" b="1" dirty="0" err="1"/>
              <a:t>any</a:t>
            </a:r>
            <a:r>
              <a:rPr lang="cs-CZ" sz="3600" b="1" dirty="0"/>
              <a:t> hand </a:t>
            </a:r>
            <a:r>
              <a:rPr lang="cs-CZ" sz="3600" b="1" dirty="0" err="1"/>
              <a:t>luggage</a:t>
            </a:r>
            <a:r>
              <a:rPr lang="cs-CZ" sz="3600" b="1" dirty="0"/>
              <a:t>?</a:t>
            </a:r>
          </a:p>
          <a:p>
            <a:r>
              <a:rPr lang="cs-CZ" sz="3600" b="1" i="1" dirty="0" err="1" smtClean="0"/>
              <a:t>You</a:t>
            </a:r>
            <a:r>
              <a:rPr lang="cs-CZ" sz="3600" b="1" i="1" dirty="0" smtClean="0"/>
              <a:t>: </a:t>
            </a:r>
            <a:r>
              <a:rPr lang="cs-CZ" sz="3600" b="1" i="1" dirty="0" err="1" smtClean="0"/>
              <a:t>Yes</a:t>
            </a:r>
            <a:r>
              <a:rPr lang="cs-CZ" sz="3600" b="1" i="1" dirty="0" smtClean="0"/>
              <a:t>, </a:t>
            </a:r>
            <a:r>
              <a:rPr lang="cs-CZ" sz="3600" b="1" i="1" dirty="0" err="1" smtClean="0"/>
              <a:t>this</a:t>
            </a:r>
            <a:r>
              <a:rPr lang="cs-CZ" sz="3600" b="1" i="1" dirty="0" smtClean="0"/>
              <a:t> </a:t>
            </a:r>
            <a:r>
              <a:rPr lang="cs-CZ" sz="3600" b="1" i="1" dirty="0" err="1" smtClean="0"/>
              <a:t>one</a:t>
            </a:r>
            <a:r>
              <a:rPr lang="cs-CZ" sz="3600" b="1" i="1" dirty="0" smtClean="0"/>
              <a:t> </a:t>
            </a:r>
            <a:r>
              <a:rPr lang="cs-CZ" sz="3600" b="1" i="1" dirty="0" err="1" smtClean="0"/>
              <a:t>piece</a:t>
            </a:r>
            <a:r>
              <a:rPr lang="cs-CZ" sz="3600" b="1" dirty="0" smtClean="0"/>
              <a:t>.</a:t>
            </a:r>
          </a:p>
          <a:p>
            <a:endParaRPr lang="cs-CZ" sz="36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At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check</a:t>
            </a:r>
            <a:r>
              <a:rPr lang="cs-CZ" b="1" dirty="0"/>
              <a:t>-in </a:t>
            </a:r>
            <a:r>
              <a:rPr lang="cs-CZ" b="1" dirty="0" err="1"/>
              <a:t>counter</a:t>
            </a:r>
            <a:endParaRPr lang="cs-CZ" b="1" dirty="0"/>
          </a:p>
        </p:txBody>
      </p:sp>
      <p:pic>
        <p:nvPicPr>
          <p:cNvPr id="4" name="Picture 2" descr="C:\Users\kantor\Pictures\DUMy\Vienna Airport\Security Control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84784"/>
            <a:ext cx="7956884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9471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At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check</a:t>
            </a:r>
            <a:r>
              <a:rPr lang="cs-CZ" b="1" dirty="0"/>
              <a:t>-in </a:t>
            </a:r>
            <a:r>
              <a:rPr lang="cs-CZ" b="1" dirty="0" err="1"/>
              <a:t>counter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142120" y="1052736"/>
            <a:ext cx="4429880" cy="5517232"/>
          </a:xfrm>
        </p:spPr>
        <p:txBody>
          <a:bodyPr>
            <a:noAutofit/>
          </a:bodyPr>
          <a:lstStyle/>
          <a:p>
            <a:endParaRPr lang="cs-CZ" sz="3600" b="1" dirty="0" smtClean="0"/>
          </a:p>
          <a:p>
            <a:r>
              <a:rPr lang="cs-CZ" sz="3300" b="1" dirty="0" err="1" smtClean="0"/>
              <a:t>Clerk</a:t>
            </a:r>
            <a:r>
              <a:rPr lang="cs-CZ" sz="3300" b="1" dirty="0" smtClean="0"/>
              <a:t>: </a:t>
            </a:r>
            <a:r>
              <a:rPr lang="cs-CZ" sz="3300" b="1" dirty="0" err="1" smtClean="0"/>
              <a:t>Thank</a:t>
            </a:r>
            <a:r>
              <a:rPr lang="cs-CZ" sz="3300" b="1" dirty="0" smtClean="0"/>
              <a:t> </a:t>
            </a:r>
            <a:r>
              <a:rPr lang="cs-CZ" sz="3300" b="1" dirty="0" err="1"/>
              <a:t>you</a:t>
            </a:r>
            <a:r>
              <a:rPr lang="cs-CZ" sz="3300" b="1" dirty="0"/>
              <a:t>. </a:t>
            </a:r>
            <a:r>
              <a:rPr lang="cs-CZ" sz="3300" b="1" dirty="0" err="1"/>
              <a:t>Here‘s</a:t>
            </a:r>
            <a:r>
              <a:rPr lang="cs-CZ" sz="3300" b="1" dirty="0"/>
              <a:t> </a:t>
            </a:r>
            <a:r>
              <a:rPr lang="cs-CZ" sz="3300" b="1" dirty="0" err="1"/>
              <a:t>your</a:t>
            </a:r>
            <a:r>
              <a:rPr lang="cs-CZ" sz="3300" b="1" dirty="0"/>
              <a:t> </a:t>
            </a:r>
            <a:r>
              <a:rPr lang="cs-CZ" sz="3300" b="1" dirty="0" err="1"/>
              <a:t>boarding</a:t>
            </a:r>
            <a:r>
              <a:rPr lang="cs-CZ" sz="3300" b="1" dirty="0"/>
              <a:t> </a:t>
            </a:r>
            <a:r>
              <a:rPr lang="cs-CZ" sz="3300" b="1" dirty="0" err="1"/>
              <a:t>pass</a:t>
            </a:r>
            <a:r>
              <a:rPr lang="cs-CZ" sz="3300" b="1" dirty="0"/>
              <a:t> and </a:t>
            </a:r>
            <a:r>
              <a:rPr lang="cs-CZ" sz="3300" b="1" dirty="0" err="1"/>
              <a:t>your</a:t>
            </a:r>
            <a:r>
              <a:rPr lang="cs-CZ" sz="3300" b="1" dirty="0"/>
              <a:t> </a:t>
            </a:r>
            <a:r>
              <a:rPr lang="cs-CZ" sz="3300" b="1" dirty="0" err="1" smtClean="0"/>
              <a:t>passport</a:t>
            </a:r>
            <a:r>
              <a:rPr lang="cs-CZ" sz="3300" b="1" dirty="0" smtClean="0"/>
              <a:t>. </a:t>
            </a:r>
            <a:r>
              <a:rPr lang="cs-CZ" sz="3300" b="1" dirty="0" err="1" smtClean="0"/>
              <a:t>The</a:t>
            </a:r>
            <a:r>
              <a:rPr lang="cs-CZ" sz="3300" b="1" dirty="0" smtClean="0"/>
              <a:t> </a:t>
            </a:r>
            <a:r>
              <a:rPr lang="cs-CZ" sz="3300" b="1" dirty="0" err="1"/>
              <a:t>gate</a:t>
            </a:r>
            <a:r>
              <a:rPr lang="cs-CZ" sz="3300" b="1" dirty="0"/>
              <a:t> </a:t>
            </a:r>
            <a:r>
              <a:rPr lang="cs-CZ" sz="3300" b="1" dirty="0" smtClean="0"/>
              <a:t>   </a:t>
            </a:r>
            <a:r>
              <a:rPr lang="cs-CZ" sz="3300" b="1" dirty="0" err="1" smtClean="0"/>
              <a:t>is</a:t>
            </a:r>
            <a:r>
              <a:rPr lang="cs-CZ" sz="3300" b="1" dirty="0" smtClean="0"/>
              <a:t> </a:t>
            </a:r>
            <a:r>
              <a:rPr lang="cs-CZ" sz="3300" b="1" dirty="0"/>
              <a:t>95 </a:t>
            </a:r>
            <a:r>
              <a:rPr lang="cs-CZ" sz="3300" b="1" dirty="0" smtClean="0"/>
              <a:t>C. </a:t>
            </a:r>
            <a:r>
              <a:rPr lang="cs-CZ" sz="3300" b="1" dirty="0" err="1" smtClean="0"/>
              <a:t>It</a:t>
            </a:r>
            <a:r>
              <a:rPr lang="cs-CZ" sz="3300" b="1" dirty="0" smtClean="0"/>
              <a:t> </a:t>
            </a:r>
            <a:r>
              <a:rPr lang="cs-CZ" sz="3300" b="1" dirty="0" err="1"/>
              <a:t>opens</a:t>
            </a:r>
            <a:r>
              <a:rPr lang="cs-CZ" sz="3300" b="1" dirty="0"/>
              <a:t> </a:t>
            </a:r>
            <a:r>
              <a:rPr lang="cs-CZ" sz="3300" b="1" dirty="0" err="1"/>
              <a:t>at</a:t>
            </a:r>
            <a:r>
              <a:rPr lang="cs-CZ" sz="3300" b="1" dirty="0"/>
              <a:t> 16.45. </a:t>
            </a:r>
            <a:r>
              <a:rPr lang="cs-CZ" sz="3300" b="1" dirty="0" err="1"/>
              <a:t>Have</a:t>
            </a:r>
            <a:r>
              <a:rPr lang="cs-CZ" sz="3300" b="1" dirty="0"/>
              <a:t> a nice </a:t>
            </a:r>
            <a:r>
              <a:rPr lang="cs-CZ" sz="3300" b="1" dirty="0" err="1"/>
              <a:t>flight</a:t>
            </a:r>
            <a:r>
              <a:rPr lang="cs-CZ" sz="3300" b="1" dirty="0" smtClean="0"/>
              <a:t>.</a:t>
            </a:r>
          </a:p>
          <a:p>
            <a:r>
              <a:rPr lang="cs-CZ" sz="3300" b="1" i="1" dirty="0" err="1" smtClean="0"/>
              <a:t>You</a:t>
            </a:r>
            <a:r>
              <a:rPr lang="cs-CZ" sz="3300" b="1" i="1" dirty="0" smtClean="0"/>
              <a:t>: </a:t>
            </a:r>
            <a:r>
              <a:rPr lang="cs-CZ" sz="3300" b="1" i="1" dirty="0" err="1" smtClean="0"/>
              <a:t>Thank</a:t>
            </a:r>
            <a:r>
              <a:rPr lang="cs-CZ" sz="3300" b="1" i="1" dirty="0" smtClean="0"/>
              <a:t> </a:t>
            </a:r>
            <a:r>
              <a:rPr lang="cs-CZ" sz="3300" b="1" i="1" dirty="0" err="1" smtClean="0"/>
              <a:t>you</a:t>
            </a:r>
            <a:r>
              <a:rPr lang="cs-CZ" sz="3300" b="1" i="1" dirty="0" smtClean="0"/>
              <a:t>.</a:t>
            </a:r>
            <a:endParaRPr lang="cs-CZ" sz="3300" b="1" i="1" dirty="0"/>
          </a:p>
          <a:p>
            <a:endParaRPr lang="cs-CZ" sz="3600" dirty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2852936"/>
            <a:ext cx="4646957" cy="2494682"/>
          </a:xfrm>
        </p:spPr>
      </p:pic>
    </p:spTree>
    <p:extLst>
      <p:ext uri="{BB962C8B-B14F-4D97-AF65-F5344CB8AC3E}">
        <p14:creationId xmlns:p14="http://schemas.microsoft.com/office/powerpoint/2010/main" val="3419106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Security</a:t>
            </a:r>
            <a:r>
              <a:rPr lang="cs-CZ" b="1" dirty="0" smtClean="0"/>
              <a:t> </a:t>
            </a:r>
            <a:r>
              <a:rPr lang="cs-CZ" b="1" dirty="0" err="1" smtClean="0"/>
              <a:t>procedures</a:t>
            </a:r>
            <a:r>
              <a:rPr lang="cs-CZ" b="1" dirty="0" smtClean="0"/>
              <a:t>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600" b="1" dirty="0" err="1" smtClean="0"/>
              <a:t>Passport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control</a:t>
            </a:r>
            <a:r>
              <a:rPr lang="cs-CZ" sz="3600" b="1" dirty="0" smtClean="0"/>
              <a:t>:</a:t>
            </a:r>
          </a:p>
          <a:p>
            <a:pPr marL="0" indent="0">
              <a:buNone/>
            </a:pPr>
            <a:endParaRPr lang="cs-CZ" sz="3600" b="1" dirty="0" smtClean="0"/>
          </a:p>
          <a:p>
            <a:pPr marL="0" indent="0">
              <a:buNone/>
            </a:pPr>
            <a:r>
              <a:rPr lang="cs-CZ" sz="3600" b="1" dirty="0" err="1" smtClean="0"/>
              <a:t>Prepare</a:t>
            </a:r>
            <a:r>
              <a:rPr lang="cs-CZ" sz="3600" b="1" dirty="0" smtClean="0"/>
              <a:t> </a:t>
            </a:r>
            <a:r>
              <a:rPr lang="cs-CZ" sz="3600" b="1" dirty="0" err="1"/>
              <a:t>your</a:t>
            </a:r>
            <a:r>
              <a:rPr lang="cs-CZ" sz="3600" b="1" dirty="0"/>
              <a:t> </a:t>
            </a:r>
            <a:r>
              <a:rPr lang="cs-CZ" sz="3600" b="1" dirty="0" err="1"/>
              <a:t>passport</a:t>
            </a:r>
            <a:r>
              <a:rPr lang="cs-CZ" sz="3600" b="1" dirty="0"/>
              <a:t> and  </a:t>
            </a:r>
            <a:r>
              <a:rPr lang="cs-CZ" sz="3600" b="1" dirty="0" err="1"/>
              <a:t>boarding</a:t>
            </a:r>
            <a:r>
              <a:rPr lang="cs-CZ" sz="3600" b="1" dirty="0"/>
              <a:t> </a:t>
            </a:r>
            <a:r>
              <a:rPr lang="cs-CZ" sz="3600" b="1" dirty="0" err="1"/>
              <a:t>pass</a:t>
            </a:r>
            <a:r>
              <a:rPr lang="cs-CZ" sz="3600" b="1" dirty="0"/>
              <a:t>.</a:t>
            </a:r>
          </a:p>
          <a:p>
            <a:endParaRPr lang="cs-CZ" dirty="0"/>
          </a:p>
        </p:txBody>
      </p:sp>
      <p:pic>
        <p:nvPicPr>
          <p:cNvPr id="5" name="Picture 3" descr="C:\Users\kantor\Documents\Comenius HiP Project\Turkey April 2013\FOTKY\1 Vídeň letiště a let do Ist\P4121716.JPG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4935" y="2780928"/>
            <a:ext cx="4072790" cy="3056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5669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348880"/>
            <a:ext cx="8784975" cy="4176464"/>
          </a:xfrm>
        </p:spPr>
        <p:txBody>
          <a:bodyPr>
            <a:noAutofit/>
          </a:bodyPr>
          <a:lstStyle/>
          <a:p>
            <a:r>
              <a:rPr lang="cs-CZ" sz="3300" b="1" dirty="0" smtClean="0"/>
              <a:t>P</a:t>
            </a:r>
            <a:r>
              <a:rPr lang="en-US" sz="3300" b="1" dirty="0" smtClean="0"/>
              <a:t>ass </a:t>
            </a:r>
            <a:r>
              <a:rPr lang="en-US" sz="3300" b="1" dirty="0"/>
              <a:t>through a metal detector </a:t>
            </a:r>
            <a:r>
              <a:rPr lang="en-US" sz="3300" b="1" dirty="0" smtClean="0"/>
              <a:t>frame</a:t>
            </a:r>
            <a:endParaRPr lang="cs-CZ" sz="3300" b="1" dirty="0"/>
          </a:p>
          <a:p>
            <a:r>
              <a:rPr lang="cs-CZ" sz="3300" b="1" dirty="0" err="1" smtClean="0"/>
              <a:t>Before</a:t>
            </a:r>
            <a:r>
              <a:rPr lang="cs-CZ" sz="3300" b="1" dirty="0" smtClean="0"/>
              <a:t> </a:t>
            </a:r>
            <a:r>
              <a:rPr lang="cs-CZ" sz="3300" b="1" dirty="0" err="1" smtClean="0"/>
              <a:t>that</a:t>
            </a:r>
            <a:r>
              <a:rPr lang="cs-CZ" sz="3300" b="1" dirty="0" smtClean="0"/>
              <a:t> </a:t>
            </a:r>
            <a:r>
              <a:rPr lang="cs-CZ" sz="3300" b="1" dirty="0" err="1" smtClean="0"/>
              <a:t>you</a:t>
            </a:r>
            <a:r>
              <a:rPr lang="cs-CZ" sz="3300" b="1" dirty="0" smtClean="0"/>
              <a:t> </a:t>
            </a:r>
            <a:r>
              <a:rPr lang="cs-CZ" sz="3300" b="1" dirty="0" err="1" smtClean="0"/>
              <a:t>need</a:t>
            </a:r>
            <a:r>
              <a:rPr lang="cs-CZ" sz="3300" b="1" dirty="0"/>
              <a:t> </a:t>
            </a:r>
            <a:r>
              <a:rPr lang="cs-CZ" sz="3300" b="1" dirty="0" smtClean="0"/>
              <a:t>to </a:t>
            </a:r>
            <a:r>
              <a:rPr lang="cs-CZ" sz="3300" b="1" dirty="0" err="1" smtClean="0"/>
              <a:t>remove</a:t>
            </a:r>
            <a:r>
              <a:rPr lang="cs-CZ" sz="3300" b="1" dirty="0" smtClean="0"/>
              <a:t> </a:t>
            </a:r>
            <a:r>
              <a:rPr lang="cs-CZ" sz="3300" b="1" dirty="0"/>
              <a:t>metal </a:t>
            </a:r>
            <a:r>
              <a:rPr lang="cs-CZ" sz="3300" b="1" dirty="0" err="1" smtClean="0"/>
              <a:t>objects</a:t>
            </a:r>
            <a:r>
              <a:rPr lang="cs-CZ" sz="3300" b="1" dirty="0" smtClean="0"/>
              <a:t>, such as </a:t>
            </a:r>
            <a:r>
              <a:rPr lang="cs-CZ" sz="3300" b="1" dirty="0" err="1" smtClean="0"/>
              <a:t>keys</a:t>
            </a:r>
            <a:r>
              <a:rPr lang="cs-CZ" sz="3300" b="1" dirty="0" smtClean="0"/>
              <a:t>, </a:t>
            </a:r>
            <a:r>
              <a:rPr lang="cs-CZ" sz="3300" b="1" dirty="0" err="1" smtClean="0"/>
              <a:t>coins</a:t>
            </a:r>
            <a:r>
              <a:rPr lang="cs-CZ" sz="3300" b="1" dirty="0" smtClean="0"/>
              <a:t>, </a:t>
            </a:r>
            <a:r>
              <a:rPr lang="cs-CZ" sz="3300" b="1" dirty="0" err="1" smtClean="0"/>
              <a:t>phones</a:t>
            </a:r>
            <a:r>
              <a:rPr lang="cs-CZ" sz="3300" b="1" dirty="0" smtClean="0"/>
              <a:t>, </a:t>
            </a:r>
            <a:r>
              <a:rPr lang="cs-CZ" sz="3300" b="1" dirty="0" err="1" smtClean="0"/>
              <a:t>PCs</a:t>
            </a:r>
            <a:r>
              <a:rPr lang="cs-CZ" sz="3300" b="1" dirty="0" smtClean="0"/>
              <a:t> and </a:t>
            </a:r>
            <a:r>
              <a:rPr lang="cs-CZ" sz="3300" b="1" dirty="0" err="1" smtClean="0"/>
              <a:t>trouser</a:t>
            </a:r>
            <a:r>
              <a:rPr lang="cs-CZ" sz="3300" b="1" dirty="0" smtClean="0"/>
              <a:t> </a:t>
            </a:r>
            <a:r>
              <a:rPr lang="cs-CZ" sz="3300" b="1" dirty="0" err="1" smtClean="0"/>
              <a:t>belts</a:t>
            </a:r>
            <a:r>
              <a:rPr lang="cs-CZ" sz="3300" b="1" dirty="0" smtClean="0"/>
              <a:t>. </a:t>
            </a:r>
            <a:r>
              <a:rPr lang="cs-CZ" sz="3300" b="1" dirty="0" err="1"/>
              <a:t>Sometimes</a:t>
            </a:r>
            <a:r>
              <a:rPr lang="cs-CZ" sz="3300" b="1" dirty="0"/>
              <a:t> </a:t>
            </a:r>
            <a:r>
              <a:rPr lang="cs-CZ" sz="3300" b="1" dirty="0" err="1"/>
              <a:t>you</a:t>
            </a:r>
            <a:r>
              <a:rPr lang="cs-CZ" sz="3300" b="1" dirty="0"/>
              <a:t> </a:t>
            </a:r>
            <a:r>
              <a:rPr lang="cs-CZ" sz="3300" b="1" dirty="0" err="1"/>
              <a:t>must</a:t>
            </a:r>
            <a:r>
              <a:rPr lang="cs-CZ" sz="3300" b="1" dirty="0"/>
              <a:t> </a:t>
            </a:r>
            <a:r>
              <a:rPr lang="cs-CZ" sz="3300" b="1" dirty="0" err="1"/>
              <a:t>take</a:t>
            </a:r>
            <a:r>
              <a:rPr lang="cs-CZ" sz="3300" b="1" dirty="0"/>
              <a:t> </a:t>
            </a:r>
            <a:r>
              <a:rPr lang="cs-CZ" sz="3300" b="1" dirty="0" err="1"/>
              <a:t>off</a:t>
            </a:r>
            <a:r>
              <a:rPr lang="cs-CZ" sz="3300" b="1" dirty="0"/>
              <a:t> </a:t>
            </a:r>
            <a:r>
              <a:rPr lang="cs-CZ" sz="3300" b="1" dirty="0" err="1"/>
              <a:t>your</a:t>
            </a:r>
            <a:r>
              <a:rPr lang="cs-CZ" sz="3300" b="1" dirty="0"/>
              <a:t> </a:t>
            </a:r>
            <a:r>
              <a:rPr lang="cs-CZ" sz="3300" b="1" dirty="0" err="1"/>
              <a:t>shoes</a:t>
            </a:r>
            <a:r>
              <a:rPr lang="cs-CZ" sz="3300" b="1" dirty="0" smtClean="0"/>
              <a:t>!</a:t>
            </a:r>
          </a:p>
          <a:p>
            <a:r>
              <a:rPr lang="cs-CZ" sz="3300" b="1" dirty="0" err="1" smtClean="0"/>
              <a:t>Put</a:t>
            </a:r>
            <a:r>
              <a:rPr lang="cs-CZ" sz="3300" b="1" dirty="0" smtClean="0"/>
              <a:t> </a:t>
            </a:r>
            <a:r>
              <a:rPr lang="cs-CZ" sz="3300" b="1" dirty="0" err="1" smtClean="0"/>
              <a:t>all</a:t>
            </a:r>
            <a:r>
              <a:rPr lang="cs-CZ" sz="3300" b="1" dirty="0" smtClean="0"/>
              <a:t> these and </a:t>
            </a:r>
            <a:r>
              <a:rPr lang="cs-CZ" sz="3300" b="1" dirty="0" err="1" smtClean="0"/>
              <a:t>your</a:t>
            </a:r>
            <a:r>
              <a:rPr lang="cs-CZ" sz="3300" b="1" dirty="0" smtClean="0"/>
              <a:t> </a:t>
            </a:r>
            <a:r>
              <a:rPr lang="cs-CZ" sz="3300" b="1" dirty="0" err="1" smtClean="0"/>
              <a:t>passport</a:t>
            </a:r>
            <a:r>
              <a:rPr lang="cs-CZ" sz="3300" b="1" dirty="0" smtClean="0"/>
              <a:t>, </a:t>
            </a:r>
            <a:r>
              <a:rPr lang="cs-CZ" sz="3300" b="1" dirty="0" err="1" smtClean="0"/>
              <a:t>boarding</a:t>
            </a:r>
            <a:r>
              <a:rPr lang="cs-CZ" sz="3300" b="1" dirty="0" smtClean="0"/>
              <a:t> </a:t>
            </a:r>
            <a:r>
              <a:rPr lang="cs-CZ" sz="3300" b="1" dirty="0" err="1" smtClean="0"/>
              <a:t>pass</a:t>
            </a:r>
            <a:r>
              <a:rPr lang="cs-CZ" sz="3300" b="1" dirty="0" smtClean="0"/>
              <a:t>, hand </a:t>
            </a:r>
            <a:r>
              <a:rPr lang="cs-CZ" sz="3300" b="1" dirty="0" err="1" smtClean="0"/>
              <a:t>luggage</a:t>
            </a:r>
            <a:r>
              <a:rPr lang="cs-CZ" sz="3300" b="1" dirty="0" smtClean="0"/>
              <a:t> and </a:t>
            </a:r>
            <a:r>
              <a:rPr lang="cs-CZ" sz="3300" b="1" dirty="0" err="1" smtClean="0"/>
              <a:t>overcoat</a:t>
            </a:r>
            <a:r>
              <a:rPr lang="cs-CZ" sz="3300" b="1" dirty="0" smtClean="0"/>
              <a:t> on a </a:t>
            </a:r>
            <a:r>
              <a:rPr lang="cs-CZ" sz="3300" b="1" dirty="0" err="1" smtClean="0"/>
              <a:t>tray</a:t>
            </a:r>
            <a:r>
              <a:rPr lang="cs-CZ" sz="3300" b="1" dirty="0" smtClean="0"/>
              <a:t>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At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Security</a:t>
            </a:r>
            <a:r>
              <a:rPr lang="cs-CZ" b="1" dirty="0" smtClean="0"/>
              <a:t> </a:t>
            </a:r>
            <a:r>
              <a:rPr lang="cs-CZ" b="1" dirty="0" err="1" smtClean="0"/>
              <a:t>Control</a:t>
            </a:r>
            <a:r>
              <a:rPr lang="cs-CZ" b="1" dirty="0" smtClean="0"/>
              <a:t>: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717688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38328"/>
            <a:ext cx="8964488" cy="1252728"/>
          </a:xfrm>
        </p:spPr>
        <p:txBody>
          <a:bodyPr>
            <a:normAutofit fontScale="90000"/>
          </a:bodyPr>
          <a:lstStyle/>
          <a:p>
            <a:r>
              <a:rPr lang="cs-CZ" b="1" dirty="0" err="1"/>
              <a:t>After</a:t>
            </a:r>
            <a:r>
              <a:rPr lang="cs-CZ" b="1" dirty="0"/>
              <a:t>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check</a:t>
            </a:r>
            <a:r>
              <a:rPr lang="cs-CZ" b="1" dirty="0"/>
              <a:t>-in and </a:t>
            </a:r>
            <a:r>
              <a:rPr lang="cs-CZ" b="1" dirty="0" err="1"/>
              <a:t>security</a:t>
            </a:r>
            <a:r>
              <a:rPr lang="cs-CZ" b="1" dirty="0"/>
              <a:t> </a:t>
            </a:r>
            <a:r>
              <a:rPr lang="cs-CZ" b="1" dirty="0" err="1"/>
              <a:t>check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1" y="1526296"/>
            <a:ext cx="8952645" cy="4569688"/>
          </a:xfrm>
        </p:spPr>
        <p:txBody>
          <a:bodyPr>
            <a:normAutofit/>
          </a:bodyPr>
          <a:lstStyle/>
          <a:p>
            <a:pPr marL="301943" lvl="1" indent="0">
              <a:buNone/>
            </a:pPr>
            <a:r>
              <a:rPr lang="cs-CZ" sz="3200" b="1" dirty="0"/>
              <a:t> </a:t>
            </a:r>
            <a:r>
              <a:rPr lang="cs-CZ" sz="3200" b="1" dirty="0" smtClean="0"/>
              <a:t>     </a:t>
            </a:r>
            <a:r>
              <a:rPr lang="cs-CZ" sz="3200" b="1" dirty="0" err="1" smtClean="0"/>
              <a:t>you</a:t>
            </a:r>
            <a:r>
              <a:rPr lang="cs-CZ" sz="3200" b="1" dirty="0" smtClean="0"/>
              <a:t> </a:t>
            </a:r>
            <a:r>
              <a:rPr lang="cs-CZ" sz="3200" b="1" dirty="0" err="1"/>
              <a:t>can</a:t>
            </a:r>
            <a:r>
              <a:rPr lang="cs-CZ" sz="3200" b="1" dirty="0"/>
              <a:t> </a:t>
            </a:r>
            <a:r>
              <a:rPr lang="cs-CZ" sz="3200" b="1" dirty="0" smtClean="0"/>
              <a:t>…</a:t>
            </a:r>
            <a:endParaRPr lang="cs-CZ" sz="3200" b="1" dirty="0"/>
          </a:p>
          <a:p>
            <a:pPr marL="301943" lvl="1" indent="0">
              <a:buNone/>
            </a:pPr>
            <a:endParaRPr lang="cs-CZ" sz="3200" b="1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5004048" y="1628800"/>
            <a:ext cx="4139952" cy="4680520"/>
          </a:xfrm>
        </p:spPr>
        <p:txBody>
          <a:bodyPr>
            <a:normAutofit/>
          </a:bodyPr>
          <a:lstStyle/>
          <a:p>
            <a:pPr lvl="1"/>
            <a:endParaRPr lang="cs-CZ" sz="3200" b="1" dirty="0" smtClean="0"/>
          </a:p>
          <a:p>
            <a:pPr lvl="1"/>
            <a:endParaRPr lang="cs-CZ" sz="3200" b="1" dirty="0"/>
          </a:p>
          <a:p>
            <a:pPr lvl="1"/>
            <a:endParaRPr lang="cs-CZ" sz="3200" b="1" dirty="0" smtClean="0"/>
          </a:p>
          <a:p>
            <a:pPr lvl="1"/>
            <a:endParaRPr lang="cs-CZ" sz="3200" b="1" dirty="0"/>
          </a:p>
          <a:p>
            <a:pPr lvl="1"/>
            <a:endParaRPr lang="cs-CZ" sz="3200" b="1" dirty="0" smtClean="0"/>
          </a:p>
          <a:p>
            <a:pPr lvl="1"/>
            <a:endParaRPr lang="cs-CZ" sz="3200" b="1" dirty="0" smtClean="0"/>
          </a:p>
          <a:p>
            <a:pPr lvl="1"/>
            <a:r>
              <a:rPr lang="cs-CZ" sz="3200" b="1" dirty="0" err="1" smtClean="0"/>
              <a:t>have</a:t>
            </a:r>
            <a:r>
              <a:rPr lang="cs-CZ" sz="3200" b="1" dirty="0" smtClean="0"/>
              <a:t> </a:t>
            </a:r>
            <a:r>
              <a:rPr lang="cs-CZ" sz="3200" b="1" dirty="0"/>
              <a:t>a </a:t>
            </a:r>
            <a:r>
              <a:rPr lang="cs-CZ" sz="3200" b="1" dirty="0" err="1" smtClean="0"/>
              <a:t>snack</a:t>
            </a:r>
            <a:endParaRPr lang="cs-CZ" sz="3200" b="1" dirty="0"/>
          </a:p>
          <a:p>
            <a:pPr lvl="1"/>
            <a:r>
              <a:rPr lang="cs-CZ" sz="3200" b="1" dirty="0" err="1" smtClean="0"/>
              <a:t>have</a:t>
            </a:r>
            <a:r>
              <a:rPr lang="cs-CZ" sz="3200" b="1" dirty="0" smtClean="0"/>
              <a:t> </a:t>
            </a:r>
            <a:r>
              <a:rPr lang="cs-CZ" sz="3200" b="1" dirty="0"/>
              <a:t>a </a:t>
            </a:r>
            <a:r>
              <a:rPr lang="cs-CZ" sz="3200" b="1" dirty="0" err="1" smtClean="0"/>
              <a:t>cigarette</a:t>
            </a:r>
            <a:endParaRPr lang="cs-CZ" sz="3200" b="1" dirty="0" smtClean="0"/>
          </a:p>
          <a:p>
            <a:pPr lvl="1"/>
            <a:endParaRPr lang="cs-CZ" sz="3200" b="1" dirty="0"/>
          </a:p>
          <a:p>
            <a:pPr lvl="1"/>
            <a:endParaRPr lang="cs-CZ" sz="3200" b="1" dirty="0"/>
          </a:p>
          <a:p>
            <a:endParaRPr lang="cs-CZ" sz="3200" b="1" dirty="0"/>
          </a:p>
        </p:txBody>
      </p:sp>
      <p:pic>
        <p:nvPicPr>
          <p:cNvPr id="4098" name="Picture 2" descr="C:\Users\kantor\Documents\Comenius HiP Project\Turkey April 2013\FOTKY\1 Vídeň letiště a let do Ist\P412172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276872"/>
            <a:ext cx="5088565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kantor\Pictures\DUMy\Vienna Airport\Stroeck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8229" y="2276872"/>
            <a:ext cx="3744416" cy="2494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272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338328"/>
            <a:ext cx="8928992" cy="1252728"/>
          </a:xfrm>
        </p:spPr>
        <p:txBody>
          <a:bodyPr>
            <a:normAutofit/>
          </a:bodyPr>
          <a:lstStyle/>
          <a:p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can</a:t>
            </a:r>
            <a:r>
              <a:rPr lang="cs-CZ" b="1" dirty="0" smtClean="0"/>
              <a:t> </a:t>
            </a:r>
            <a:r>
              <a:rPr lang="cs-CZ" b="1" dirty="0" err="1" smtClean="0"/>
              <a:t>also</a:t>
            </a:r>
            <a:r>
              <a:rPr lang="cs-CZ" b="1" dirty="0" smtClean="0"/>
              <a:t> …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1628800"/>
            <a:ext cx="4391343" cy="4497680"/>
          </a:xfrm>
        </p:spPr>
        <p:txBody>
          <a:bodyPr>
            <a:normAutofit/>
          </a:bodyPr>
          <a:lstStyle/>
          <a:p>
            <a:pPr lvl="1"/>
            <a:r>
              <a:rPr lang="cs-CZ" sz="3200" b="1" dirty="0" smtClean="0"/>
              <a:t>go shopping</a:t>
            </a:r>
          </a:p>
          <a:p>
            <a:pPr lvl="1"/>
            <a:r>
              <a:rPr lang="cs-CZ" sz="3200" b="1" dirty="0" err="1" smtClean="0"/>
              <a:t>watch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planes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from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terrace</a:t>
            </a:r>
            <a:endParaRPr lang="cs-CZ" sz="3200" b="1" dirty="0" smtClean="0"/>
          </a:p>
          <a:p>
            <a:pPr lvl="1"/>
            <a:r>
              <a:rPr lang="cs-CZ" sz="3200" b="1" dirty="0" err="1" smtClean="0"/>
              <a:t>see</a:t>
            </a:r>
            <a:r>
              <a:rPr lang="cs-CZ" sz="3200" b="1" dirty="0" smtClean="0"/>
              <a:t> a </a:t>
            </a:r>
            <a:r>
              <a:rPr lang="cs-CZ" sz="3200" b="1" dirty="0" err="1" smtClean="0"/>
              <a:t>doctor</a:t>
            </a:r>
            <a:endParaRPr lang="cs-CZ" sz="3200" b="1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2198" y="4509120"/>
            <a:ext cx="3242579" cy="1740753"/>
          </a:xfrm>
        </p:spPr>
      </p:pic>
      <p:pic>
        <p:nvPicPr>
          <p:cNvPr id="1026" name="Picture 2" descr="C:\Users\kantor\Pictures\DUMy\Vienna Airport\Desigual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77072"/>
            <a:ext cx="4818112" cy="2192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antor\Pictures\DUMy\Vienna Airport\Visotors Terrace.jpe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7140" y="1669782"/>
            <a:ext cx="3947637" cy="2119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4251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… </a:t>
            </a:r>
            <a:r>
              <a:rPr lang="cs-CZ" b="1" dirty="0" err="1" smtClean="0"/>
              <a:t>or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can</a:t>
            </a:r>
            <a:r>
              <a:rPr lang="cs-CZ" b="1" dirty="0" smtClean="0"/>
              <a:t> …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755576" y="1988840"/>
            <a:ext cx="3743271" cy="4137640"/>
          </a:xfrm>
        </p:spPr>
        <p:txBody>
          <a:bodyPr>
            <a:normAutofit/>
          </a:bodyPr>
          <a:lstStyle/>
          <a:p>
            <a:r>
              <a:rPr lang="cs-CZ" sz="3300" b="1" dirty="0" err="1" smtClean="0"/>
              <a:t>have</a:t>
            </a:r>
            <a:r>
              <a:rPr lang="cs-CZ" sz="3300" b="1" dirty="0" smtClean="0"/>
              <a:t> a </a:t>
            </a:r>
            <a:r>
              <a:rPr lang="cs-CZ" sz="3300" b="1" dirty="0" err="1" smtClean="0"/>
              <a:t>snack</a:t>
            </a:r>
            <a:endParaRPr lang="cs-CZ" sz="3300" b="1" dirty="0" smtClean="0"/>
          </a:p>
          <a:p>
            <a:r>
              <a:rPr lang="cs-CZ" sz="3300" b="1" dirty="0" err="1" smtClean="0"/>
              <a:t>have</a:t>
            </a:r>
            <a:r>
              <a:rPr lang="cs-CZ" sz="3300" b="1" dirty="0" smtClean="0"/>
              <a:t> a drink</a:t>
            </a:r>
          </a:p>
          <a:p>
            <a:r>
              <a:rPr lang="cs-CZ" sz="3300" b="1" dirty="0"/>
              <a:t>m</a:t>
            </a:r>
            <a:r>
              <a:rPr lang="cs-CZ" sz="3300" b="1" dirty="0" smtClean="0"/>
              <a:t>ake a </a:t>
            </a:r>
            <a:r>
              <a:rPr lang="cs-CZ" sz="3300" b="1" dirty="0" err="1" smtClean="0"/>
              <a:t>phone</a:t>
            </a:r>
            <a:r>
              <a:rPr lang="cs-CZ" sz="3300" b="1" dirty="0" smtClean="0"/>
              <a:t> call</a:t>
            </a:r>
            <a:endParaRPr lang="cs-CZ" sz="33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kantor\Pictures\DUMy\Vienna Airport\Henry Healthy Food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36421"/>
            <a:ext cx="3960440" cy="2638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antor\Pictures\DUMy\Vienna Airport\AirBrew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141415"/>
            <a:ext cx="3810000" cy="253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antor\Pictures\DUMy\Vienna Airport\ATM next to the phones.jpe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99848"/>
            <a:ext cx="3787120" cy="2523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4093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can</a:t>
            </a:r>
            <a:r>
              <a:rPr lang="cs-CZ" b="1" dirty="0" smtClean="0"/>
              <a:t> </a:t>
            </a:r>
            <a:r>
              <a:rPr lang="cs-CZ" b="1" dirty="0" err="1" smtClean="0"/>
              <a:t>also</a:t>
            </a:r>
            <a:r>
              <a:rPr lang="cs-CZ" b="1" dirty="0" smtClean="0"/>
              <a:t> …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76655" y="1556792"/>
            <a:ext cx="3822192" cy="4569688"/>
          </a:xfrm>
        </p:spPr>
        <p:txBody>
          <a:bodyPr>
            <a:normAutofit/>
          </a:bodyPr>
          <a:lstStyle/>
          <a:p>
            <a:r>
              <a:rPr lang="cs-CZ" sz="3200" b="1" dirty="0" err="1" smtClean="0"/>
              <a:t>Read</a:t>
            </a:r>
            <a:r>
              <a:rPr lang="cs-CZ" sz="3200" b="1" dirty="0" smtClean="0"/>
              <a:t> </a:t>
            </a:r>
            <a:r>
              <a:rPr lang="cs-CZ" sz="3200" b="1" u="sng" dirty="0" smtClean="0">
                <a:solidFill>
                  <a:srgbClr val="FF0000"/>
                </a:solidFill>
              </a:rPr>
              <a:t>a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paper</a:t>
            </a:r>
            <a:endParaRPr lang="cs-CZ" sz="3200" b="1" dirty="0" smtClean="0"/>
          </a:p>
          <a:p>
            <a:r>
              <a:rPr lang="cs-CZ" sz="3200" b="1" dirty="0" err="1" smtClean="0"/>
              <a:t>Recycle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paper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kantor\Documents\Comenius HiP Project\Turkey April 2013\FOTKY\1 Vídeň letiště a let do Ist\P412171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765587"/>
            <a:ext cx="3898743" cy="5198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antor\Documents\Comenius HiP Project\Turkey April 2013\FOTKY\1 Vídeň letiště a let do Ist\P412172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072" y="2996952"/>
            <a:ext cx="3923928" cy="2942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4229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78641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>
          <a:xfrm>
            <a:off x="676654" y="1556792"/>
            <a:ext cx="7855785" cy="4569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err="1" smtClean="0"/>
              <a:t>Don‘t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forget</a:t>
            </a:r>
            <a:r>
              <a:rPr lang="cs-CZ" sz="3600" b="1" dirty="0" smtClean="0"/>
              <a:t> to </a:t>
            </a:r>
            <a:r>
              <a:rPr lang="cs-CZ" sz="3600" b="1" dirty="0" err="1" smtClean="0"/>
              <a:t>be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at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your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gate</a:t>
            </a:r>
            <a:r>
              <a:rPr lang="cs-CZ" sz="3600" b="1" dirty="0" smtClean="0"/>
              <a:t> in </a:t>
            </a:r>
            <a:r>
              <a:rPr lang="cs-CZ" sz="3600" b="1" dirty="0" err="1" smtClean="0"/>
              <a:t>time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for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boarding</a:t>
            </a:r>
            <a:r>
              <a:rPr lang="cs-CZ" sz="3600" b="1" dirty="0" smtClean="0"/>
              <a:t> !</a:t>
            </a:r>
            <a:endParaRPr lang="cs-CZ" sz="3600" b="1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4"/>
          </p:nvPr>
        </p:nvSpPr>
        <p:spPr>
          <a:xfrm>
            <a:off x="611560" y="2679192"/>
            <a:ext cx="7855784" cy="406217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3600" b="1" dirty="0" smtClean="0"/>
          </a:p>
          <a:p>
            <a:pPr marL="0" indent="0" algn="ctr">
              <a:buNone/>
            </a:pPr>
            <a:r>
              <a:rPr lang="cs-CZ" sz="3600" b="1" dirty="0" err="1" smtClean="0"/>
              <a:t>Have</a:t>
            </a:r>
            <a:r>
              <a:rPr lang="cs-CZ" sz="3600" b="1" dirty="0" smtClean="0"/>
              <a:t> a nice </a:t>
            </a:r>
            <a:r>
              <a:rPr lang="cs-CZ" sz="3600" b="1" dirty="0" err="1" smtClean="0"/>
              <a:t>flight</a:t>
            </a:r>
            <a:r>
              <a:rPr lang="cs-CZ" sz="3600" b="1" dirty="0" smtClean="0"/>
              <a:t>!</a:t>
            </a:r>
            <a:endParaRPr lang="cs-CZ" sz="36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068960"/>
            <a:ext cx="7336321" cy="2257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5430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916832"/>
            <a:ext cx="7408333" cy="420933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V prezentaci jsou použité vlastní fotografie autora a obrázky z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www.viennaairport.com</a:t>
            </a:r>
            <a:r>
              <a:rPr lang="cs-CZ" dirty="0"/>
              <a:t> </a:t>
            </a:r>
            <a:r>
              <a:rPr lang="cs-CZ" dirty="0" smtClean="0"/>
              <a:t>Souhlas s užitím těchto obrázků: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r>
              <a:rPr lang="en-US" b="1" dirty="0"/>
              <a:t>Mag.  Andreas </a:t>
            </a:r>
            <a:r>
              <a:rPr lang="en-US" b="1" dirty="0" err="1"/>
              <a:t>Ladich</a:t>
            </a:r>
            <a:r>
              <a:rPr lang="en-US" b="1" dirty="0"/>
              <a:t>, </a:t>
            </a:r>
            <a:r>
              <a:rPr lang="en-US" b="1" dirty="0" err="1"/>
              <a:t>Flughafen</a:t>
            </a:r>
            <a:r>
              <a:rPr lang="en-US" b="1" dirty="0"/>
              <a:t> Wien AG:</a:t>
            </a:r>
          </a:p>
          <a:p>
            <a:r>
              <a:rPr lang="en-US" dirty="0"/>
              <a:t>2013-08-16 13:51:37</a:t>
            </a:r>
          </a:p>
          <a:p>
            <a:r>
              <a:rPr lang="en-US" dirty="0"/>
              <a:t>Dear Mr. Jan </a:t>
            </a:r>
            <a:r>
              <a:rPr lang="en-US" dirty="0" err="1"/>
              <a:t>Muzik</a:t>
            </a:r>
            <a:r>
              <a:rPr lang="en-US" dirty="0"/>
              <a:t>! </a:t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>We are happy to support your project with pictures and information. I give you permission to use our images and text for your school project. If you need pictures in higher resolution, please contact images@viennaairport.com. </a:t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>Best regards, </a:t>
            </a:r>
            <a:br>
              <a:rPr lang="en-US" dirty="0"/>
            </a:br>
            <a:r>
              <a:rPr lang="en-US" dirty="0"/>
              <a:t>Andreas </a:t>
            </a:r>
            <a:r>
              <a:rPr lang="en-US" dirty="0" err="1" smtClean="0"/>
              <a:t>Ladich</a:t>
            </a:r>
            <a:endParaRPr lang="cs-CZ" dirty="0" smtClean="0"/>
          </a:p>
          <a:p>
            <a:r>
              <a:rPr lang="cs-CZ" dirty="0">
                <a:hlinkClick r:id="rId3"/>
              </a:rPr>
              <a:t>http://www.viennaairport.com/jart/prj3/va/main.jart?rel=en&amp;content-id=1291077142216&amp;kid=1376030292692&amp;reserve-mode=active</a:t>
            </a:r>
            <a:endParaRPr lang="en-US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428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524</TotalTime>
  <Words>597</Words>
  <Application>Microsoft Office PowerPoint</Application>
  <PresentationFormat>Předvádění na obrazovce (4:3)</PresentationFormat>
  <Paragraphs>131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Vlnění</vt:lpstr>
      <vt:lpstr>Prezentace aplikace PowerPoint</vt:lpstr>
      <vt:lpstr> Vienna International Airport</vt:lpstr>
      <vt:lpstr>What are you going to learn?</vt:lpstr>
      <vt:lpstr>From Vienna you can fly to …</vt:lpstr>
      <vt:lpstr>… and also to:</vt:lpstr>
      <vt:lpstr> How can you get to the airport?</vt:lpstr>
      <vt:lpstr>You can arrive by …</vt:lpstr>
      <vt:lpstr>How do you find the check-in?</vt:lpstr>
      <vt:lpstr>How do you check in?</vt:lpstr>
      <vt:lpstr>At the check-in counter</vt:lpstr>
      <vt:lpstr>At the check-in counter</vt:lpstr>
      <vt:lpstr>At the check-in counter</vt:lpstr>
      <vt:lpstr>Security procedures:</vt:lpstr>
      <vt:lpstr>At the Security Control:</vt:lpstr>
      <vt:lpstr>After the check-in and security check</vt:lpstr>
      <vt:lpstr>You can also …</vt:lpstr>
      <vt:lpstr>… or you can …</vt:lpstr>
      <vt:lpstr>You can also …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Around Vienna Airport</dc:title>
  <dc:creator>kantor</dc:creator>
  <cp:lastModifiedBy>Alena Stachová</cp:lastModifiedBy>
  <cp:revision>54</cp:revision>
  <dcterms:created xsi:type="dcterms:W3CDTF">2013-07-29T13:40:16Z</dcterms:created>
  <dcterms:modified xsi:type="dcterms:W3CDTF">2014-01-17T08:30:00Z</dcterms:modified>
</cp:coreProperties>
</file>