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91" r:id="rId4"/>
    <p:sldId id="285" r:id="rId5"/>
    <p:sldId id="286" r:id="rId6"/>
    <p:sldId id="284" r:id="rId7"/>
    <p:sldId id="287" r:id="rId8"/>
    <p:sldId id="288" r:id="rId9"/>
    <p:sldId id="289" r:id="rId10"/>
    <p:sldId id="265" r:id="rId11"/>
    <p:sldId id="290" r:id="rId12"/>
    <p:sldId id="25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Zamek_v_Horine.jpg" TargetMode="External"/><Relationship Id="rId5" Type="http://schemas.openxmlformats.org/officeDocument/2006/relationships/hyperlink" Target="http://cs.wikipedia.org/wiki/Rokaj" TargetMode="External"/><Relationship Id="rId4" Type="http://schemas.openxmlformats.org/officeDocument/2006/relationships/hyperlink" Target="http://cs.wikipedia.org/wiki/Roko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rokokové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Pozdní baroko, rokoko,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rokaj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štuk, nábytkový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sloh, brokát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Rokoko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Pozdní období baroka jako samostatný sloh. Název odvozen od </a:t>
            </a:r>
            <a:r>
              <a:rPr lang="cs-CZ" sz="2400" dirty="0" err="1" smtClean="0"/>
              <a:t>rokaje</a:t>
            </a:r>
            <a:r>
              <a:rPr lang="cs-CZ" sz="2400" dirty="0" smtClean="0"/>
              <a:t> (</a:t>
            </a:r>
            <a:r>
              <a:rPr lang="cs-CZ" sz="2400" dirty="0" err="1" smtClean="0"/>
              <a:t>franc</a:t>
            </a:r>
            <a:r>
              <a:rPr lang="cs-CZ" sz="2400" dirty="0" smtClean="0"/>
              <a:t>. </a:t>
            </a:r>
            <a:r>
              <a:rPr lang="cs-CZ" sz="2400" dirty="0" err="1" smtClean="0"/>
              <a:t>roccaile</a:t>
            </a:r>
            <a:r>
              <a:rPr lang="cs-CZ" sz="2400" dirty="0" smtClean="0"/>
              <a:t>) hojně užívaného v rozličných tvarových variantách.</a:t>
            </a:r>
          </a:p>
          <a:p>
            <a:r>
              <a:rPr lang="cs-CZ" sz="2400" dirty="0" smtClean="0"/>
              <a:t>cca 1750 - 1790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odvrat od monumentality a dramatičnosti k dekorativnosti a zdrobnění forem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důraz na detail a interiér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stavby spíše menší, dokonale zapojené do okolí a zeleně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půdorysy mají změkčené linie (zaoblení rohů)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hravé formy s mansardami, vikýři, vázami, ...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hojné využívání zrcadel v interiéru, tapet, gobelínů,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oblíbená bílá, perleťová, bleděmodrá, růžová, časté zlacení,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bohaté plastické štukování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18971" y="404664"/>
            <a:ext cx="144302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Rokoko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zámek v </a:t>
            </a:r>
            <a:r>
              <a:rPr lang="cs-CZ" sz="2400" dirty="0" err="1" smtClean="0"/>
              <a:t>Bečvárech</a:t>
            </a:r>
            <a:r>
              <a:rPr lang="cs-CZ" sz="2400" dirty="0" smtClean="0"/>
              <a:t>, v </a:t>
            </a:r>
            <a:r>
              <a:rPr lang="cs-CZ" sz="2400" dirty="0" err="1" smtClean="0"/>
              <a:t>Hoříně</a:t>
            </a:r>
            <a:r>
              <a:rPr lang="cs-CZ" sz="2400" dirty="0" smtClean="0"/>
              <a:t>, Dobříši, Nových Hradech,</a:t>
            </a:r>
          </a:p>
          <a:p>
            <a:r>
              <a:rPr lang="cs-CZ" sz="2400" dirty="0" smtClean="0"/>
              <a:t>menší venkovská sídla šlechty a statkářů, ...</a:t>
            </a: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67000"/>
            <a:ext cx="6408711" cy="664976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598" y="332656"/>
            <a:ext cx="8940047" cy="61206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53348" y="260647"/>
            <a:ext cx="5935727" cy="65588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347676"/>
            <a:ext cx="6624736" cy="62393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92291" y="404664"/>
            <a:ext cx="7836286" cy="59249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987" y="476671"/>
            <a:ext cx="8792501" cy="585800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620688"/>
            <a:ext cx="8280919" cy="55020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11931"/>
            <a:ext cx="8640960" cy="6372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barokní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baroko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společenské a hospodářské poměry v českých zemích v období baroka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SYROVÝ, Bohuslav </a:t>
            </a:r>
            <a:r>
              <a:rPr lang="cs-CZ" sz="2000" dirty="0" smtClean="0"/>
              <a:t>a Marie BENEŠOVÁ. </a:t>
            </a:r>
            <a:r>
              <a:rPr lang="cs-CZ" sz="2000" i="1" dirty="0" smtClean="0"/>
              <a:t>Vývoj architektury a umění </a:t>
            </a:r>
            <a:r>
              <a:rPr lang="cs-CZ" sz="2000" i="1" dirty="0" smtClean="0"/>
              <a:t>III</a:t>
            </a:r>
            <a:r>
              <a:rPr lang="cs-CZ" sz="2000" dirty="0" smtClean="0"/>
              <a:t>. </a:t>
            </a:r>
            <a:r>
              <a:rPr lang="cs-CZ" sz="2000" dirty="0" smtClean="0"/>
              <a:t>Praha: Vydavatelství ČVUT, </a:t>
            </a:r>
            <a:r>
              <a:rPr lang="cs-CZ" sz="2000" dirty="0" smtClean="0"/>
              <a:t>1977. </a:t>
            </a:r>
            <a:r>
              <a:rPr lang="cs-CZ" sz="2000" dirty="0" smtClean="0"/>
              <a:t>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http://cs.wikipedia.org/wiki/Rokoko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http://cs.wikipedia.org/wiki/Rokaj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http://cs.wikipedia.org/wiki/Soubor:Zamek_v_Horine.jpg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2455</TotalTime>
  <Words>330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179</cp:revision>
  <dcterms:created xsi:type="dcterms:W3CDTF">2010-11-01T23:40:31Z</dcterms:created>
  <dcterms:modified xsi:type="dcterms:W3CDTF">2014-01-16T20:40:27Z</dcterms:modified>
</cp:coreProperties>
</file>