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2"/>
  </p:notesMasterIdLst>
  <p:sldIdLst>
    <p:sldId id="256" r:id="rId2"/>
    <p:sldId id="257" r:id="rId3"/>
    <p:sldId id="298" r:id="rId4"/>
    <p:sldId id="285" r:id="rId5"/>
    <p:sldId id="286" r:id="rId6"/>
    <p:sldId id="284" r:id="rId7"/>
    <p:sldId id="287" r:id="rId8"/>
    <p:sldId id="288" r:id="rId9"/>
    <p:sldId id="289" r:id="rId10"/>
    <p:sldId id="265" r:id="rId11"/>
    <p:sldId id="290" r:id="rId12"/>
    <p:sldId id="291" r:id="rId13"/>
    <p:sldId id="292" r:id="rId14"/>
    <p:sldId id="299" r:id="rId15"/>
    <p:sldId id="300" r:id="rId16"/>
    <p:sldId id="301" r:id="rId17"/>
    <p:sldId id="302" r:id="rId18"/>
    <p:sldId id="303" r:id="rId19"/>
    <p:sldId id="304" r:id="rId20"/>
    <p:sldId id="305" r:id="rId21"/>
    <p:sldId id="306" r:id="rId22"/>
    <p:sldId id="307" r:id="rId23"/>
    <p:sldId id="308" r:id="rId24"/>
    <p:sldId id="309" r:id="rId25"/>
    <p:sldId id="310" r:id="rId26"/>
    <p:sldId id="311" r:id="rId27"/>
    <p:sldId id="312" r:id="rId28"/>
    <p:sldId id="313" r:id="rId29"/>
    <p:sldId id="259" r:id="rId30"/>
    <p:sldId id="258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04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operabalet.cz/?page=txt&amp;id=5643" TargetMode="External"/><Relationship Id="rId5" Type="http://schemas.openxmlformats.org/officeDocument/2006/relationships/hyperlink" Target="http://cs.wikipedia.org/wiki/Soubor:Nov%C3%A1_radnice_(New_townhall),_N%C3%A1chod_01.JPG" TargetMode="External"/><Relationship Id="rId4" Type="http://schemas.openxmlformats.org/officeDocument/2006/relationships/hyperlink" Target="http://cs.wikipedia.org/wiki/Novogoti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6613835"/>
              </p:ext>
            </p:extLst>
          </p:nvPr>
        </p:nvGraphicFramePr>
        <p:xfrm>
          <a:off x="750311" y="2060848"/>
          <a:ext cx="7560000" cy="3837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neostylů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19. století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Neostyly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pseudostyly, neogotika,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neobaroko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neorenesance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akademismus, purismus, eklektismus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Neostyly</a:t>
            </a:r>
            <a:r>
              <a:rPr lang="cs-CZ" sz="2400" b="1" dirty="0" smtClean="0"/>
              <a:t> 19. století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VY_32_INOVACE_46_935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052736"/>
            <a:ext cx="79928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Romantický zájem a hledání inspirace v historii vyústil během 19. století v napodobování historických architektonických stylů. Stavby mají podobnou formu a zejména formu architektonických článků jako historické stavby, hovoříme tak o neogotice, </a:t>
            </a:r>
            <a:r>
              <a:rPr lang="cs-CZ" sz="2400" dirty="0" err="1" smtClean="0"/>
              <a:t>neorománském</a:t>
            </a:r>
            <a:r>
              <a:rPr lang="cs-CZ" sz="2400" dirty="0" smtClean="0"/>
              <a:t> slohu, </a:t>
            </a:r>
            <a:r>
              <a:rPr lang="cs-CZ" sz="2400" dirty="0" err="1" smtClean="0"/>
              <a:t>neorenesanci</a:t>
            </a:r>
            <a:r>
              <a:rPr lang="cs-CZ" sz="2400" dirty="0" smtClean="0"/>
              <a:t>, </a:t>
            </a:r>
            <a:r>
              <a:rPr lang="cs-CZ" sz="2400" dirty="0" err="1" smtClean="0"/>
              <a:t>neobaroku</a:t>
            </a:r>
            <a:r>
              <a:rPr lang="cs-CZ" sz="2400" dirty="0" smtClean="0"/>
              <a:t> a neoklasicismu.</a:t>
            </a:r>
          </a:p>
          <a:p>
            <a:r>
              <a:rPr lang="cs-CZ" sz="2400" dirty="0" smtClean="0"/>
              <a:t>Bezduché opakování historických forem vedlo až k ideálním konstrukcím a formám, hovoříme pak o akademismu nebo purismu.</a:t>
            </a:r>
          </a:p>
          <a:p>
            <a:r>
              <a:rPr lang="cs-CZ" sz="2400" dirty="0" smtClean="0"/>
              <a:t>někdy docházelo ke kombinacím architektonických jednotlivostí z různých slohů na jedné stavbě, hovoříme pak o eklektickém způsobu tvorby, eklektismu.</a:t>
            </a:r>
          </a:p>
          <a:p>
            <a:r>
              <a:rPr lang="cs-CZ" sz="2400" dirty="0" smtClean="0"/>
              <a:t>Z našeho dnešního pohledu nepřineslo uplatňování historismu v architektuře nové podněty a spíše jej odmítáme.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703463" y="404664"/>
            <a:ext cx="1674049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err="1" smtClean="0"/>
              <a:t>Neostyly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856357"/>
            <a:ext cx="79928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veřejné budovy – divadla, muzea, knihovny, ...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i obytné nájemní domy, soukromá sídla šlechty a buržoazie, časté přestavby středověkých sídel a zřícenin</a:t>
            </a:r>
          </a:p>
          <a:p>
            <a:r>
              <a:rPr lang="cs-CZ" sz="2400" dirty="0" smtClean="0"/>
              <a:t>Cca od 1. čtvrtiny 19. století až k závěru 19. století</a:t>
            </a:r>
          </a:p>
          <a:p>
            <a:r>
              <a:rPr lang="cs-CZ" sz="2400" dirty="0" smtClean="0"/>
              <a:t>Rudolfinum v Praze, Národní muzeum, Národní divadlo, zámek Hluboká, Lednice, Nechanice, chrám sv. Ludmily v Praze, chrám sv. Petra a Pavla v Praze na Vyšehradě, Vyšší dívčí škola </a:t>
            </a:r>
            <a:r>
              <a:rPr lang="cs-CZ" sz="2400" dirty="0" err="1" smtClean="0"/>
              <a:t>vb</a:t>
            </a:r>
            <a:r>
              <a:rPr lang="cs-CZ" sz="2400" dirty="0" smtClean="0"/>
              <a:t> Praze</a:t>
            </a:r>
          </a:p>
          <a:p>
            <a:r>
              <a:rPr lang="cs-CZ" sz="2400" dirty="0" smtClean="0"/>
              <a:t>Opera v Paříži, ...</a:t>
            </a: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53506" y="181526"/>
            <a:ext cx="6164980" cy="64207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21252" y="906339"/>
            <a:ext cx="7079139" cy="501369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2379" y="620689"/>
            <a:ext cx="7418053" cy="588665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16587" y="476672"/>
            <a:ext cx="5067238" cy="578607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35696" y="80428"/>
            <a:ext cx="5400600" cy="659205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24501" y="0"/>
            <a:ext cx="5727819" cy="68596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80083"/>
            <a:ext cx="3672408" cy="66468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58335" y="211931"/>
            <a:ext cx="4827327" cy="63727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98305"/>
            <a:ext cx="8280920" cy="65713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0506" y="1285554"/>
            <a:ext cx="8023942" cy="42561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535966"/>
            <a:ext cx="7776864" cy="58326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103918"/>
            <a:ext cx="4320480" cy="64807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111999"/>
            <a:ext cx="4320480" cy="64645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175925"/>
            <a:ext cx="4896544" cy="65287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175925"/>
            <a:ext cx="4896543" cy="65287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175925"/>
            <a:ext cx="4896543" cy="65287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175925"/>
            <a:ext cx="4896543" cy="65287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7832" y="332656"/>
            <a:ext cx="8180632" cy="62368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7832" y="383329"/>
            <a:ext cx="8180632" cy="61354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7832" y="383329"/>
            <a:ext cx="8180632" cy="61354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7832" y="383329"/>
            <a:ext cx="8180632" cy="61354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5415" y="1340768"/>
            <a:ext cx="8792556" cy="44644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665326"/>
            <a:ext cx="8640959" cy="57624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32774" y="665326"/>
            <a:ext cx="7678451" cy="57624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306186"/>
            <a:ext cx="8424936" cy="63187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29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znaky </a:t>
            </a:r>
            <a:r>
              <a:rPr lang="cs-CZ" sz="2000" dirty="0" err="1" smtClean="0"/>
              <a:t>neostylů</a:t>
            </a:r>
            <a:r>
              <a:rPr lang="cs-CZ" sz="2000" dirty="0" smtClean="0"/>
              <a:t> 19. století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datuj aplikaci </a:t>
            </a:r>
            <a:r>
              <a:rPr lang="cs-CZ" sz="2000" dirty="0" err="1" smtClean="0"/>
              <a:t>neostylů</a:t>
            </a:r>
            <a:r>
              <a:rPr lang="cs-CZ" sz="2000" dirty="0" smtClean="0"/>
              <a:t> v architektuře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porovnej pojmy historismus, </a:t>
            </a:r>
            <a:r>
              <a:rPr lang="cs-CZ" sz="2000" dirty="0" err="1" smtClean="0"/>
              <a:t>akdemismus</a:t>
            </a:r>
            <a:r>
              <a:rPr lang="cs-CZ" sz="2000" dirty="0" smtClean="0"/>
              <a:t> a </a:t>
            </a:r>
            <a:r>
              <a:rPr lang="cs-CZ" sz="2000" dirty="0" err="1" smtClean="0"/>
              <a:t>purissmus</a:t>
            </a:r>
            <a:endParaRPr lang="cs-CZ" sz="2000" dirty="0" smtClean="0"/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památky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30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72816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err="1" smtClean="0"/>
              <a:t>PECHAR</a:t>
            </a:r>
            <a:r>
              <a:rPr lang="cs-CZ" sz="2000" dirty="0" smtClean="0"/>
              <a:t>, Josef. </a:t>
            </a:r>
            <a:r>
              <a:rPr lang="cs-CZ" sz="2000" i="1" dirty="0" smtClean="0"/>
              <a:t>Vývoj architektury 19. a 20. století</a:t>
            </a:r>
            <a:r>
              <a:rPr lang="cs-CZ" sz="2000" dirty="0" smtClean="0"/>
              <a:t>. Praha: Vydavatelství ČVUT, 1981. ISBN 000.</a:t>
            </a:r>
          </a:p>
          <a:p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</a:t>
            </a:r>
          </a:p>
          <a:p>
            <a:r>
              <a:rPr lang="cs-CZ" sz="2000" dirty="0" smtClean="0">
                <a:hlinkClick r:id="rId4"/>
              </a:rPr>
              <a:t>http://cs.wikipedia.org/wiki/Novogotika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http://cs.wikipedia.org/wiki/Soubor:Nov%C3%A1_radnice_(New_townhall),_N%C3%A1chod_01.JPG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operabalet.cz</a:t>
            </a:r>
            <a:r>
              <a:rPr lang="cs-CZ" sz="2000" dirty="0" smtClean="0">
                <a:hlinkClick r:id="rId6"/>
              </a:rPr>
              <a:t>/?</a:t>
            </a:r>
            <a:r>
              <a:rPr lang="cs-CZ" sz="2000" dirty="0" err="1" smtClean="0">
                <a:hlinkClick r:id="rId6"/>
              </a:rPr>
              <a:t>page</a:t>
            </a:r>
            <a:r>
              <a:rPr lang="cs-CZ" sz="2000" dirty="0" smtClean="0">
                <a:hlinkClick r:id="rId6"/>
              </a:rPr>
              <a:t>=</a:t>
            </a:r>
            <a:r>
              <a:rPr lang="cs-CZ" sz="2000" dirty="0" err="1" smtClean="0">
                <a:hlinkClick r:id="rId6"/>
              </a:rPr>
              <a:t>txt</a:t>
            </a:r>
            <a:r>
              <a:rPr lang="cs-CZ" sz="2000" dirty="0" smtClean="0">
                <a:hlinkClick r:id="rId6"/>
              </a:rPr>
              <a:t>&amp;id=5643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2732</TotalTime>
  <Words>426</Words>
  <Application>Microsoft Office PowerPoint</Application>
  <PresentationFormat>Předvádění na obrazovce (4:3)</PresentationFormat>
  <Paragraphs>91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202</cp:revision>
  <dcterms:created xsi:type="dcterms:W3CDTF">2010-11-01T23:40:31Z</dcterms:created>
  <dcterms:modified xsi:type="dcterms:W3CDTF">2014-01-17T10:08:49Z</dcterms:modified>
</cp:coreProperties>
</file>