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2"/>
  </p:notesMasterIdLst>
  <p:sldIdLst>
    <p:sldId id="265" r:id="rId3"/>
    <p:sldId id="256" r:id="rId4"/>
    <p:sldId id="257" r:id="rId5"/>
    <p:sldId id="260" r:id="rId6"/>
    <p:sldId id="261" r:id="rId7"/>
    <p:sldId id="266" r:id="rId8"/>
    <p:sldId id="262" r:id="rId9"/>
    <p:sldId id="267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872" y="-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B06A88-E43B-4C6E-B47E-93B529F2249A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A82D59-D053-4657-B49A-45B56066D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093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282472-1EFF-4933-8BD8-5F1224B5B984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772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05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472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7644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487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2286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571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5093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229474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824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81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08B8F19-FE2D-42BF-8779-397810CF8A2D}" type="datetimeFigureOut">
              <a:rPr lang="cs-CZ" smtClean="0"/>
              <a:t>18.1.2014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B95EA58-033C-4DD8-829C-624761A4790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0D0A411-3F48-493C-B1B5-BCDA1CC57F49}" type="datetimeFigureOut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18.1.2014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716108F-E22D-4128-AD15-A3E07A56EEB9}" type="slidenum">
              <a:rPr lang="cs-CZ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cs-CZ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72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virgal.ic.cz/lukavice2/114v.jpghttp:/wiki.rvp.cz/Knihovna/V%C3%9DROBKY_S_D%C4%9ATMI/Silueta_profilu?highlight=t%C3%A9matick%C3%BD+ro%C4%8Dn%C3%AD+pl%C3%A1n+na+DRV" TargetMode="External"/><Relationship Id="rId2" Type="http://schemas.openxmlformats.org/officeDocument/2006/relationships/hyperlink" Target="http://virgal.ic.cz/lukavice2/111v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den-x.cz/topic_files/babylon/savanti/hlava.jpg" TargetMode="External"/><Relationship Id="rId5" Type="http://schemas.openxmlformats.org/officeDocument/2006/relationships/hyperlink" Target="http://ancientegypt.wikia.com/wiki/Ramesses_VI?file=Egypte_louvre_129_ramses6.jpg" TargetMode="External"/><Relationship Id="rId4" Type="http://schemas.openxmlformats.org/officeDocument/2006/relationships/hyperlink" Target="http://upload.wikimedia.org/wikipedia/commons/4/43/Ba_bird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346196"/>
              </p:ext>
            </p:extLst>
          </p:nvPr>
        </p:nvGraphicFramePr>
        <p:xfrm>
          <a:off x="900113" y="1628775"/>
          <a:ext cx="7569200" cy="4511008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Výtvarná výchova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Umění a kultura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Hlava 3D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3.-5.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2_19_VV_Hlava 3D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15.1.2014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Umění a kultura, žáci se seznamují, jak vypadá profil jejich hlav, obkreslují ho, vystřihují, kreslí tuší své myšlenky a barvami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tvář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142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88641"/>
            <a:ext cx="4369881" cy="1470025"/>
          </a:xfrm>
        </p:spPr>
        <p:txBody>
          <a:bodyPr>
            <a:normAutofit/>
          </a:bodyPr>
          <a:lstStyle/>
          <a:p>
            <a:r>
              <a:rPr lang="cs-CZ" b="1" dirty="0" smtClean="0"/>
              <a:t>Profil hlavy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301208"/>
            <a:ext cx="8091765" cy="1752600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902"/>
          <a:stretch/>
        </p:blipFill>
        <p:spPr bwMode="auto">
          <a:xfrm>
            <a:off x="840053" y="1706536"/>
            <a:ext cx="2856855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5" r="15598"/>
          <a:stretch/>
        </p:blipFill>
        <p:spPr bwMode="auto">
          <a:xfrm>
            <a:off x="5148064" y="3578744"/>
            <a:ext cx="3123138" cy="3012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68761"/>
            <a:ext cx="3224056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73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6965245" cy="1202485"/>
          </a:xfrm>
        </p:spPr>
        <p:txBody>
          <a:bodyPr>
            <a:normAutofit/>
          </a:bodyPr>
          <a:lstStyle/>
          <a:p>
            <a:r>
              <a:rPr lang="cs-CZ" dirty="0" smtClean="0"/>
              <a:t>Starověký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22" y="1484784"/>
            <a:ext cx="3647024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1755162"/>
            <a:ext cx="3422568" cy="3874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04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45361" y="66275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Plastická hlava –HLAVA 3D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3960440" cy="528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68760"/>
            <a:ext cx="3955342" cy="528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467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POSTUP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419056" cy="4525963"/>
          </a:xfrm>
        </p:spPr>
        <p:txBody>
          <a:bodyPr>
            <a:noAutofit/>
          </a:bodyPr>
          <a:lstStyle/>
          <a:p>
            <a:pPr algn="just"/>
            <a:r>
              <a:rPr lang="cs-CZ" sz="3600" dirty="0" smtClean="0"/>
              <a:t>Na čtvrtku si vzájemně obkreslíme profil hlavy</a:t>
            </a:r>
          </a:p>
          <a:p>
            <a:pPr algn="just"/>
            <a:r>
              <a:rPr lang="cs-CZ" sz="3600" dirty="0" smtClean="0"/>
              <a:t>Vystřihneme</a:t>
            </a:r>
          </a:p>
          <a:p>
            <a:pPr algn="just"/>
            <a:r>
              <a:rPr lang="cs-CZ" sz="3600" dirty="0" smtClean="0"/>
              <a:t>Obkreslíme ještě jednou a vystřihneme-2 profily své hlavy</a:t>
            </a:r>
          </a:p>
          <a:p>
            <a:pPr algn="just"/>
            <a:r>
              <a:rPr lang="cs-CZ" sz="3600" dirty="0" smtClean="0"/>
              <a:t>Na jednu nakreslíme tuší oko, ucho a všechny mé myšlenky, na které myslím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616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Profil tuší s myšlenkami</a:t>
            </a:r>
            <a:endParaRPr lang="cs-CZ" dirty="0"/>
          </a:p>
        </p:txBody>
      </p:sp>
      <p:pic>
        <p:nvPicPr>
          <p:cNvPr id="3074" name="Picture 2" descr="C:\Users\Ema\Desktop\vánoce 13\DSCN6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5832648" cy="437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262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2. Profil hlavy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770984" cy="4525963"/>
          </a:xfrm>
        </p:spPr>
        <p:txBody>
          <a:bodyPr>
            <a:normAutofit fontScale="85000" lnSpcReduction="10000"/>
          </a:bodyPr>
          <a:lstStyle/>
          <a:p>
            <a:r>
              <a:rPr lang="cs-CZ" sz="3800" i="1" dirty="0" smtClean="0"/>
              <a:t>Vodovými barvami namalujeme </a:t>
            </a:r>
            <a:r>
              <a:rPr lang="cs-CZ" sz="3800" i="1" dirty="0" smtClean="0"/>
              <a:t>druhý profil</a:t>
            </a:r>
            <a:endParaRPr lang="cs-CZ" sz="3800" i="1" dirty="0" smtClean="0"/>
          </a:p>
          <a:p>
            <a:pPr marL="457200" lvl="1" indent="0">
              <a:buNone/>
            </a:pPr>
            <a:r>
              <a:rPr lang="cs-CZ" dirty="0"/>
              <a:t>	</a:t>
            </a:r>
            <a:r>
              <a:rPr lang="cs-CZ" sz="6600" b="1" dirty="0" smtClean="0"/>
              <a:t>VESELÁ TVÁŘ</a:t>
            </a:r>
          </a:p>
          <a:p>
            <a:pPr marL="457200" lvl="1" indent="0">
              <a:buNone/>
            </a:pPr>
            <a:r>
              <a:rPr lang="cs-CZ" sz="6600" b="1" dirty="0" smtClean="0"/>
              <a:t>3. Obě obličejové tváře k sobě přilepíme</a:t>
            </a:r>
            <a:endParaRPr lang="cs-CZ" sz="6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04864"/>
            <a:ext cx="2698105" cy="3601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504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…hlava 3D je hotová!!!</a:t>
            </a:r>
            <a:endParaRPr lang="cs-CZ" dirty="0"/>
          </a:p>
        </p:txBody>
      </p:sp>
      <p:pic>
        <p:nvPicPr>
          <p:cNvPr id="4098" name="Picture 2" descr="C:\Users\Ema\Desktop\vánoce 13\DSCN601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9" b="5718"/>
          <a:stretch/>
        </p:blipFill>
        <p:spPr bwMode="auto">
          <a:xfrm>
            <a:off x="1259632" y="2776696"/>
            <a:ext cx="4804833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a\Desktop\vánoce 13\DSCN60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916832"/>
            <a:ext cx="302977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00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0" y="2119256"/>
            <a:ext cx="6196405" cy="46221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hlinkClick r:id="rId2"/>
              </a:rPr>
              <a:t>http://virgal.ic.cz/lukavice2/111v.jpg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http://virgal.ic.cz/lukavice2/114v.jpg</a:t>
            </a:r>
          </a:p>
          <a:p>
            <a:r>
              <a:rPr lang="cs-CZ" dirty="0" smtClean="0">
                <a:hlinkClick r:id="rId3"/>
              </a:rPr>
              <a:t>http://wiki.rvp.cz/Knihovna/V%C3%9DROBKY_S_D%C4%9ATMI/Silueta_profilu?highlight=t%C3%A9matick%C3%BD+ro%C4%8Dn%C3%AD+pl%C3%A1n+na+DRV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upload.wikimedia.org/wikipedia/commons/4/43/Ba_bird.svg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ancientegypt.wikia.com/wiki/Ramesses_VI?file=Egypte_louvre_129_ramses6.jpg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www.eden-x.cz/topic_files/babylon/savanti/hlava.jpg</a:t>
            </a:r>
            <a:endParaRPr lang="cs-CZ" dirty="0" smtClean="0"/>
          </a:p>
          <a:p>
            <a:r>
              <a:rPr lang="cs-CZ" smtClean="0"/>
              <a:t>Fotoalbum autora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336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176</TotalTime>
  <Words>179</Words>
  <Application>Microsoft Office PowerPoint</Application>
  <PresentationFormat>Předvádění na obrazovce (4:3)</PresentationFormat>
  <Paragraphs>51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Špendlík</vt:lpstr>
      <vt:lpstr>Aspekt</vt:lpstr>
      <vt:lpstr>Prezentace aplikace PowerPoint</vt:lpstr>
      <vt:lpstr>Profil hlavy </vt:lpstr>
      <vt:lpstr>Starověký Egypt</vt:lpstr>
      <vt:lpstr>Plastická hlava –HLAVA 3D</vt:lpstr>
      <vt:lpstr>POSTUP</vt:lpstr>
      <vt:lpstr>Profil tuší s myšlenkami</vt:lpstr>
      <vt:lpstr>2. Profil hlavy</vt:lpstr>
      <vt:lpstr>…hlava 3D je hotová!!!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16</cp:revision>
  <dcterms:created xsi:type="dcterms:W3CDTF">2014-01-14T20:49:33Z</dcterms:created>
  <dcterms:modified xsi:type="dcterms:W3CDTF">2014-01-18T15:36:26Z</dcterms:modified>
</cp:coreProperties>
</file>