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82" r:id="rId5"/>
    <p:sldId id="275" r:id="rId6"/>
    <p:sldId id="281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VY_32_inovace_15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Určování času u sloves – čas budoucí.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Čas budoucí: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3866" y="1013247"/>
            <a:ext cx="13321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err="1" smtClean="0"/>
              <a:t>Osoba,číslo</a:t>
            </a:r>
            <a:r>
              <a:rPr lang="cs-CZ" sz="2800" b="1" u="sng" dirty="0" smtClean="0"/>
              <a:t>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3784" y="1013247"/>
            <a:ext cx="3280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Jednoduchý slovesný tvar: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7" y="2106133"/>
            <a:ext cx="36154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udu číst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337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83784" y="2780928"/>
            <a:ext cx="2416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přečteš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3486582"/>
            <a:ext cx="348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 číst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315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1.os.,č.mn.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3785" y="4110710"/>
            <a:ext cx="24166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přečteme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051720" y="1607954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211369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83785" y="2104749"/>
            <a:ext cx="1540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přečtu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2780928"/>
            <a:ext cx="273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udeš číst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83785" y="3486582"/>
            <a:ext cx="1539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4110710"/>
            <a:ext cx="2946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budeme číst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2.os.,č.mn.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292080" y="1639177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195736" y="4747787"/>
            <a:ext cx="2946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budete číst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83785" y="4747787"/>
            <a:ext cx="2848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přečtete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2720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3.os.,č.mn.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95735" y="5452739"/>
            <a:ext cx="2946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 číst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 flipH="1">
            <a:off x="5683785" y="5471646"/>
            <a:ext cx="27046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přečtou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013247"/>
            <a:ext cx="29468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Složený slovesný tvar:</a:t>
            </a:r>
            <a:endParaRPr lang="cs-CZ" sz="2800" b="1" u="sng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74359" y="4015640"/>
            <a:ext cx="879012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430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56004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Pamatuj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6645" y="3367667"/>
            <a:ext cx="8892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 </a:t>
            </a:r>
            <a:r>
              <a:rPr lang="cs-CZ" sz="3600" b="1" dirty="0" smtClean="0"/>
              <a:t>budeme se dívat, bude počítat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816" y="2000696"/>
            <a:ext cx="8892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 </a:t>
            </a:r>
            <a:r>
              <a:rPr lang="cs-CZ" sz="3600" b="1" dirty="0" smtClean="0"/>
              <a:t> zavolám, podíváš se, koupíte si</a:t>
            </a:r>
            <a:endParaRPr lang="cs-CZ" sz="36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365" y="692696"/>
            <a:ext cx="88921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Budoucí čas můžeme vyjádřit:</a:t>
            </a:r>
          </a:p>
          <a:p>
            <a:r>
              <a:rPr lang="cs-CZ" sz="4000" b="1" dirty="0" smtClean="0"/>
              <a:t>- </a:t>
            </a:r>
            <a:r>
              <a:rPr lang="cs-CZ" sz="4000" b="1" dirty="0" smtClean="0">
                <a:solidFill>
                  <a:srgbClr val="00B050"/>
                </a:solidFill>
              </a:rPr>
              <a:t>jednoduchým slovesným tvarem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4366" y="2659781"/>
            <a:ext cx="92371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</a:t>
            </a:r>
            <a:r>
              <a:rPr lang="cs-CZ" sz="4000" b="1" dirty="0" smtClean="0">
                <a:solidFill>
                  <a:srgbClr val="00B050"/>
                </a:solidFill>
              </a:rPr>
              <a:t>složeným slovesným tvarem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5816" y="4037159"/>
            <a:ext cx="8716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Složený slovesný tvar se skládá z </a:t>
            </a:r>
            <a:r>
              <a:rPr lang="cs-CZ" sz="4000" b="1" dirty="0" smtClean="0">
                <a:solidFill>
                  <a:srgbClr val="FF0000"/>
                </a:solidFill>
              </a:rPr>
              <a:t>pomocného slovesa být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0000CC"/>
                </a:solidFill>
              </a:rPr>
              <a:t>infinitivu slovesa významového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5816" y="5984813"/>
            <a:ext cx="871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budu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00CC"/>
                </a:solidFill>
              </a:rPr>
              <a:t>spát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FF0000"/>
                </a:solidFill>
              </a:rPr>
              <a:t>budete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00CC"/>
                </a:solidFill>
              </a:rPr>
              <a:t>pracovat</a:t>
            </a:r>
            <a:r>
              <a:rPr lang="cs-CZ" sz="3600" b="1" u="sng" dirty="0" smtClean="0">
                <a:solidFill>
                  <a:srgbClr val="0000CC"/>
                </a:solidFill>
              </a:rPr>
              <a:t> </a:t>
            </a:r>
            <a:endParaRPr lang="cs-CZ" sz="3600" b="1" u="sng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88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6" grpId="0"/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79809" y="2112187"/>
            <a:ext cx="2646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budu mýt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79809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zavoláte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2" y="4116483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vyrobíš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9809" y="2780928"/>
            <a:ext cx="2718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os.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přijedou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79809" y="4110710"/>
            <a:ext cx="1823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2147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bude se smát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79809" y="4747787"/>
            <a:ext cx="196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budeš psát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79809" y="5471646"/>
            <a:ext cx="196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os. 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630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budoucí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33965" y="3486582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budoucí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662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budoucí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33966" y="4747787"/>
            <a:ext cx="2021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budoucí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02211" y="5471646"/>
            <a:ext cx="194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budoucí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51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740781" y="2276872"/>
            <a:ext cx="3263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1.os.,č.j.,č.bud.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0781" y="3772447"/>
            <a:ext cx="3146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.os.,č.j.,č.bud.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54279" y="5533995"/>
            <a:ext cx="355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.os.,č.mn.,č.bud.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6120" y="2276871"/>
            <a:ext cx="3167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.os.,č.mn.,č.bud.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6120" y="3772447"/>
            <a:ext cx="32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.os.,č.mn.,č.bud.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3" y="5497127"/>
            <a:ext cx="27718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1</a:t>
            </a:r>
            <a:r>
              <a:rPr lang="cs-CZ" sz="3200" b="1" dirty="0" smtClean="0"/>
              <a:t>.os.,č.j.,č.bud.</a:t>
            </a:r>
            <a:endParaRPr lang="cs-CZ" sz="3200" b="1" dirty="0"/>
          </a:p>
        </p:txBody>
      </p:sp>
      <p:pic>
        <p:nvPicPr>
          <p:cNvPr id="1026" name="Picture 2" descr="C:\Documents and Settings\Doma\Local Settings\Temporary Internet Files\Content.IE5\4PB1TLBP\MC900307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1705069" cy="1830309"/>
          </a:xfrm>
          <a:prstGeom prst="rect">
            <a:avLst/>
          </a:prstGeom>
          <a:noFill/>
        </p:spPr>
      </p:pic>
      <p:pic>
        <p:nvPicPr>
          <p:cNvPr id="3" name="Picture 2" descr="C:\Documents and Settings\Doma\Local Settings\Temporary Internet Files\Content.IE5\4PB1TLBP\MC90043484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996952"/>
            <a:ext cx="1574905" cy="1574905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GYW54KXF\MC9001127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013176"/>
            <a:ext cx="1431747" cy="1129154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GYW54KXF\MC9003521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196752"/>
            <a:ext cx="1401065" cy="1573544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DTG322BI\MC9002907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924944"/>
            <a:ext cx="1664324" cy="1613666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XEYMIIPP\MC9000887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4797152"/>
            <a:ext cx="1462126" cy="1819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</a:t>
            </a:r>
            <a:r>
              <a:rPr lang="cs-CZ" b="1" dirty="0" smtClean="0"/>
              <a:t>2010 – 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389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Časování sloves</vt:lpstr>
      <vt:lpstr>Slovesa</vt:lpstr>
      <vt:lpstr>Prezentace aplikace PowerPoint</vt:lpstr>
      <vt:lpstr>Čas budoucí:</vt:lpstr>
      <vt:lpstr>Prezentace aplikace PowerPoint</vt:lpstr>
      <vt:lpstr>Urči osobu, číslo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147</cp:revision>
  <dcterms:created xsi:type="dcterms:W3CDTF">2011-12-02T14:06:03Z</dcterms:created>
  <dcterms:modified xsi:type="dcterms:W3CDTF">2014-01-22T22:13:18Z</dcterms:modified>
</cp:coreProperties>
</file>