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78" r:id="rId4"/>
    <p:sldId id="272" r:id="rId5"/>
    <p:sldId id="267" r:id="rId6"/>
    <p:sldId id="274" r:id="rId7"/>
    <p:sldId id="279" r:id="rId8"/>
    <p:sldId id="275" r:id="rId9"/>
    <p:sldId id="268" r:id="rId10"/>
    <p:sldId id="269" r:id="rId11"/>
    <p:sldId id="271" r:id="rId12"/>
    <p:sldId id="28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0BA59-BC91-4B38-8788-9D59785B4D6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6045A-A2C8-4725-A67B-FBEAFE56E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0BA59-BC91-4B38-8788-9D59785B4D6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6045A-A2C8-4725-A67B-FBEAFE56E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0BA59-BC91-4B38-8788-9D59785B4D6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6045A-A2C8-4725-A67B-FBEAFE56E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0BA59-BC91-4B38-8788-9D59785B4D6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6045A-A2C8-4725-A67B-FBEAFE56E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0BA59-BC91-4B38-8788-9D59785B4D6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6045A-A2C8-4725-A67B-FBEAFE56E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0BA59-BC91-4B38-8788-9D59785B4D6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6045A-A2C8-4725-A67B-FBEAFE56E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0BA59-BC91-4B38-8788-9D59785B4D6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6045A-A2C8-4725-A67B-FBEAFE56E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0BA59-BC91-4B38-8788-9D59785B4D6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6045A-A2C8-4725-A67B-FBEAFE56E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0BA59-BC91-4B38-8788-9D59785B4D6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6045A-A2C8-4725-A67B-FBEAFE56E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0BA59-BC91-4B38-8788-9D59785B4D6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6045A-A2C8-4725-A67B-FBEAFE56E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0BA59-BC91-4B38-8788-9D59785B4D6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6045A-A2C8-4725-A67B-FBEAFE56E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D0BA59-BC91-4B38-8788-9D59785B4D6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86045A-A2C8-4725-A67B-FBEAFE56E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00043"/>
            <a:ext cx="7772400" cy="3100408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VY_22_INOVACE_07_</a:t>
            </a:r>
            <a:r>
              <a:rPr lang="cs-CZ" sz="1600" dirty="0" err="1" smtClean="0"/>
              <a:t>Minoan</a:t>
            </a:r>
            <a:r>
              <a:rPr lang="cs-CZ" sz="1600" dirty="0" smtClean="0"/>
              <a:t> </a:t>
            </a:r>
            <a:r>
              <a:rPr lang="cs-CZ" sz="1600" dirty="0" err="1" smtClean="0"/>
              <a:t>Palace</a:t>
            </a:r>
            <a:r>
              <a:rPr lang="cs-CZ" sz="1600" dirty="0" smtClean="0"/>
              <a:t> </a:t>
            </a:r>
            <a:r>
              <a:rPr lang="cs-CZ" sz="1600" dirty="0" err="1" smtClean="0"/>
              <a:t>of</a:t>
            </a:r>
            <a:r>
              <a:rPr lang="cs-CZ" sz="1600" dirty="0" smtClean="0"/>
              <a:t> </a:t>
            </a:r>
            <a:r>
              <a:rPr lang="cs-CZ" sz="1600" dirty="0" err="1" smtClean="0"/>
              <a:t>Knossos</a:t>
            </a:r>
            <a:r>
              <a:rPr lang="cs-CZ" sz="1600" dirty="0" smtClean="0"/>
              <a:t>_hz2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7.1.2014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8.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</a:t>
            </a:r>
            <a:r>
              <a:rPr lang="cs-CZ" sz="1600" b="1" dirty="0" smtClean="0"/>
              <a:t> Kréta, palác, </a:t>
            </a:r>
            <a:r>
              <a:rPr lang="cs-CZ" sz="1600" b="1" dirty="0" err="1" smtClean="0"/>
              <a:t>K</a:t>
            </a:r>
            <a:r>
              <a:rPr lang="cs-CZ" sz="1600" b="1" dirty="0" err="1" smtClean="0"/>
              <a:t>nosos</a:t>
            </a:r>
            <a:r>
              <a:rPr lang="cs-CZ" sz="1600" b="1" dirty="0" smtClean="0"/>
              <a:t>, vykopávky.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</a:t>
            </a:r>
            <a:r>
              <a:rPr lang="cs-CZ" sz="1600" dirty="0" err="1" smtClean="0"/>
              <a:t>Mínojského</a:t>
            </a:r>
            <a:r>
              <a:rPr lang="cs-CZ" sz="1600" dirty="0" smtClean="0"/>
              <a:t> paláce </a:t>
            </a:r>
            <a:r>
              <a:rPr lang="cs-CZ" sz="1600" dirty="0" err="1" smtClean="0"/>
              <a:t>Knóssos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Minoan</a:t>
            </a:r>
            <a:r>
              <a:rPr lang="cs-CZ" dirty="0" smtClean="0"/>
              <a:t> </a:t>
            </a:r>
            <a:r>
              <a:rPr lang="cs-CZ" dirty="0" err="1" smtClean="0"/>
              <a:t>Palace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Knossos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1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complex included about 1,400 rooms, each building had four floors up.</a:t>
            </a:r>
            <a:endParaRPr lang="cs-CZ" sz="2400" dirty="0"/>
          </a:p>
        </p:txBody>
      </p:sp>
      <p:pic>
        <p:nvPicPr>
          <p:cNvPr id="2150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1428736"/>
            <a:ext cx="8215369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View the entire complex of </a:t>
            </a:r>
            <a:r>
              <a:rPr lang="en-US" sz="2400" dirty="0" err="1" smtClean="0"/>
              <a:t>Knosso</a:t>
            </a:r>
            <a:r>
              <a:rPr lang="cs-CZ" sz="2400" dirty="0" smtClean="0"/>
              <a:t>s.</a:t>
            </a:r>
            <a:endParaRPr lang="cs-CZ" sz="2400" dirty="0"/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1428736"/>
            <a:ext cx="8215370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Knossos is the most famous and best preserved Minoan palace.</a:t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38162" b="-386"/>
          <a:stretch>
            <a:fillRect/>
          </a:stretch>
        </p:blipFill>
        <p:spPr bwMode="auto">
          <a:xfrm>
            <a:off x="1554691" y="1428736"/>
            <a:ext cx="5946267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</a:t>
            </a:r>
            <a:r>
              <a:rPr lang="en-US" sz="2400" dirty="0" smtClean="0"/>
              <a:t>he most famous fresco of the sacred bull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741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71472" y="1500174"/>
            <a:ext cx="8072494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Excavations</a:t>
            </a:r>
            <a:r>
              <a:rPr lang="cs-CZ" sz="2400" dirty="0" smtClean="0"/>
              <a:t>  /vykopávky/ </a:t>
            </a:r>
            <a:r>
              <a:rPr lang="cs-CZ" sz="2400" dirty="0" err="1" smtClean="0"/>
              <a:t>from</a:t>
            </a:r>
            <a:r>
              <a:rPr lang="cs-CZ" sz="2400" dirty="0" smtClean="0"/>
              <a:t> </a:t>
            </a:r>
            <a:r>
              <a:rPr lang="cs-CZ" sz="2400" dirty="0" err="1" smtClean="0"/>
              <a:t>Minoan</a:t>
            </a:r>
            <a:r>
              <a:rPr lang="cs-CZ" sz="2400" dirty="0" smtClean="0"/>
              <a:t> </a:t>
            </a:r>
            <a:r>
              <a:rPr lang="cs-CZ" sz="2400" dirty="0" err="1" smtClean="0"/>
              <a:t>times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2048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71472" y="1500174"/>
            <a:ext cx="8072494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Oil</a:t>
            </a:r>
            <a:r>
              <a:rPr lang="cs-CZ" sz="2400" dirty="0" smtClean="0"/>
              <a:t> </a:t>
            </a:r>
            <a:r>
              <a:rPr lang="cs-CZ" sz="2400" dirty="0" err="1" smtClean="0"/>
              <a:t>containers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843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1500174"/>
            <a:ext cx="8286808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</a:t>
            </a:r>
            <a:r>
              <a:rPr lang="en-US" sz="2400" dirty="0" err="1" smtClean="0"/>
              <a:t>ost</a:t>
            </a:r>
            <a:r>
              <a:rPr lang="en-US" sz="2400" dirty="0" smtClean="0"/>
              <a:t> likely it was the seat of the </a:t>
            </a:r>
            <a:r>
              <a:rPr lang="cs-CZ" sz="2400" dirty="0" err="1" smtClean="0"/>
              <a:t>monarch</a:t>
            </a:r>
            <a:r>
              <a:rPr lang="en-US" sz="2400" dirty="0" smtClean="0"/>
              <a:t> of Crete, Mino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l="30779" t="1578"/>
          <a:stretch>
            <a:fillRect/>
          </a:stretch>
        </p:blipFill>
        <p:spPr bwMode="auto">
          <a:xfrm>
            <a:off x="1285852" y="1428736"/>
            <a:ext cx="6786610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Royal</a:t>
            </a:r>
            <a:r>
              <a:rPr lang="cs-CZ" sz="2400" dirty="0" smtClean="0"/>
              <a:t> </a:t>
            </a:r>
            <a:r>
              <a:rPr lang="cs-CZ" sz="2400" dirty="0" err="1" smtClean="0"/>
              <a:t>throne</a:t>
            </a:r>
            <a:r>
              <a:rPr lang="cs-CZ" sz="2400" dirty="0" smtClean="0"/>
              <a:t> </a:t>
            </a:r>
            <a:r>
              <a:rPr lang="cs-CZ" sz="2400" dirty="0" err="1" smtClean="0"/>
              <a:t>hall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428736"/>
            <a:ext cx="8001056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E</a:t>
            </a:r>
            <a:r>
              <a:rPr lang="en-US" sz="2400" dirty="0" err="1" smtClean="0"/>
              <a:t>xposed</a:t>
            </a:r>
            <a:r>
              <a:rPr lang="en-US" sz="2400" dirty="0" smtClean="0"/>
              <a:t> frescoes are</a:t>
            </a:r>
            <a:r>
              <a:rPr lang="cs-CZ" sz="2400" dirty="0" smtClean="0"/>
              <a:t> not</a:t>
            </a:r>
            <a:r>
              <a:rPr lang="en-US" sz="2400" dirty="0" smtClean="0"/>
              <a:t> original</a:t>
            </a:r>
            <a:r>
              <a:rPr lang="cs-CZ" sz="2400" dirty="0" smtClean="0"/>
              <a:t>,</a:t>
            </a:r>
            <a:r>
              <a:rPr lang="en-US" sz="2400" dirty="0" smtClean="0"/>
              <a:t> they are all reconstructions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1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(2014 – 01 – 07)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130</Words>
  <Application>Microsoft Office PowerPoint</Application>
  <PresentationFormat>Předvádění na obrazovce (4:3)</PresentationFormat>
  <Paragraphs>16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Název školy: Základní škola Chomutov, Písečná 5144 Název materiálu: VY_22_INOVACE_07_Minoan Palace of Knossos_hz2 Číslo projektu: CZ 1.07/1.4.00/21.3355 Autor: Mgr. Zdena Hanušová Datum tvorby: 7.1.2014 Cílový ročník: 8. ročník Vzdělávací oblast: Anglický jazyk Klíčové slovo:  Kréta, palác, Knosos, vykopávky. Anotace: Prezentace fotografií z Mínojského paláce Knóssos</vt:lpstr>
      <vt:lpstr>Minoan Palace of Knossos.</vt:lpstr>
      <vt:lpstr>The complex included about 1,400 rooms, each building had four floors up.</vt:lpstr>
      <vt:lpstr>View the entire complex of Knossos.</vt:lpstr>
      <vt:lpstr>Knossos is the most famous and best preserved Minoan palace. </vt:lpstr>
      <vt:lpstr>The most famous fresco of the sacred bull.</vt:lpstr>
      <vt:lpstr>Excavations  /vykopávky/ from Minoan times.</vt:lpstr>
      <vt:lpstr>Oil containers.</vt:lpstr>
      <vt:lpstr>Most likely it was the seat of the monarch of Crete, Mino.</vt:lpstr>
      <vt:lpstr>Royal throne hall.</vt:lpstr>
      <vt:lpstr>Exposed frescoes are not original, they are all reconstructions.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5</cp:revision>
  <dcterms:created xsi:type="dcterms:W3CDTF">2014-01-08T16:45:27Z</dcterms:created>
  <dcterms:modified xsi:type="dcterms:W3CDTF">2014-01-13T15:47:59Z</dcterms:modified>
</cp:coreProperties>
</file>