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1" r:id="rId5"/>
    <p:sldId id="258" r:id="rId6"/>
    <p:sldId id="271" r:id="rId7"/>
    <p:sldId id="262" r:id="rId8"/>
    <p:sldId id="268" r:id="rId9"/>
    <p:sldId id="269" r:id="rId10"/>
    <p:sldId id="270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B30C0-1535-406F-86DB-AFABEB0DA590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F6C77-134C-4E8A-89BB-914A970FB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3314722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</a:t>
            </a:r>
            <a:r>
              <a:rPr lang="cs-CZ" sz="1600" dirty="0" smtClean="0"/>
              <a:t>VY_22_INOVACE_08_</a:t>
            </a:r>
            <a:r>
              <a:rPr lang="en-US" sz="1600" dirty="0" smtClean="0"/>
              <a:t>Belvedere</a:t>
            </a:r>
            <a:r>
              <a:rPr lang="cs-CZ" sz="1600" dirty="0" smtClean="0"/>
              <a:t> </a:t>
            </a:r>
            <a:r>
              <a:rPr lang="cs-CZ" sz="1600" dirty="0" err="1" smtClean="0"/>
              <a:t>and</a:t>
            </a:r>
            <a:r>
              <a:rPr lang="cs-CZ" sz="1600" dirty="0" smtClean="0"/>
              <a:t> Museum in </a:t>
            </a:r>
            <a:r>
              <a:rPr lang="cs-CZ" sz="1600" dirty="0" err="1" smtClean="0"/>
              <a:t>Vienna</a:t>
            </a:r>
            <a:r>
              <a:rPr lang="cs-CZ" sz="1600" dirty="0" smtClean="0"/>
              <a:t>_hz2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</a:t>
            </a:r>
            <a:r>
              <a:rPr lang="cs-CZ" sz="1600" dirty="0" smtClean="0"/>
              <a:t>8.1.2014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</a:t>
            </a:r>
            <a:r>
              <a:rPr lang="cs-CZ" sz="1600" dirty="0" smtClean="0"/>
              <a:t>9. </a:t>
            </a:r>
            <a:r>
              <a:rPr lang="cs-CZ" sz="1600" dirty="0" smtClean="0"/>
              <a:t>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</a:t>
            </a:r>
            <a:r>
              <a:rPr lang="cs-CZ" sz="1600" b="1" dirty="0" smtClean="0"/>
              <a:t>paláce, zahrady, muzeum.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ze </a:t>
            </a:r>
            <a:r>
              <a:rPr lang="cs-CZ" sz="1600" dirty="0" smtClean="0"/>
              <a:t>zámku Belvedere a Muzea ve Vídni.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</a:t>
            </a:r>
            <a:r>
              <a:rPr lang="cs-CZ" sz="1100" i="1" dirty="0" smtClean="0"/>
              <a:t>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Belvedere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Belvedere is the second largest Viennese palace </a:t>
            </a:r>
            <a:r>
              <a:rPr lang="en-US" sz="2400" dirty="0" smtClean="0"/>
              <a:t>complex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8215369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complex consists of </a:t>
            </a:r>
            <a:r>
              <a:rPr lang="en-US" sz="2400" dirty="0" smtClean="0"/>
              <a:t>park </a:t>
            </a:r>
            <a:r>
              <a:rPr lang="en-US" sz="2400" dirty="0" smtClean="0"/>
              <a:t>and </a:t>
            </a:r>
            <a:r>
              <a:rPr lang="cs-CZ" sz="2400" dirty="0" err="1" smtClean="0"/>
              <a:t>two</a:t>
            </a:r>
            <a:r>
              <a:rPr lang="cs-CZ" sz="2400" dirty="0" smtClean="0"/>
              <a:t> </a:t>
            </a:r>
            <a:r>
              <a:rPr lang="en-US" sz="2400" dirty="0" smtClean="0"/>
              <a:t>palace buildings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8037" b="-386"/>
          <a:stretch>
            <a:fillRect/>
          </a:stretch>
        </p:blipFill>
        <p:spPr bwMode="auto">
          <a:xfrm>
            <a:off x="1071538" y="1428736"/>
            <a:ext cx="707236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castle was built in the years </a:t>
            </a:r>
            <a:r>
              <a:rPr lang="en-US" sz="2400" dirty="0" smtClean="0"/>
              <a:t>1714-1723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Terraced</a:t>
            </a:r>
            <a:r>
              <a:rPr lang="cs-CZ" sz="2400" dirty="0" smtClean="0"/>
              <a:t> </a:t>
            </a:r>
            <a:r>
              <a:rPr lang="cs-CZ" sz="2400" dirty="0" err="1" smtClean="0"/>
              <a:t>castle</a:t>
            </a:r>
            <a:r>
              <a:rPr lang="cs-CZ" sz="2400" dirty="0" smtClean="0"/>
              <a:t> </a:t>
            </a:r>
            <a:r>
              <a:rPr lang="cs-CZ" sz="2400" dirty="0" err="1" smtClean="0"/>
              <a:t>garden</a:t>
            </a:r>
            <a:r>
              <a:rPr lang="cs-CZ" sz="2400" dirty="0" smtClean="0"/>
              <a:t>. 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428736"/>
            <a:ext cx="814393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There is growing more than four thousand </a:t>
            </a:r>
            <a:r>
              <a:rPr lang="en-US" sz="2400" dirty="0" smtClean="0"/>
              <a:t>plants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736"/>
            <a:ext cx="814393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Kunsthistorisches</a:t>
            </a:r>
            <a:r>
              <a:rPr lang="cs-CZ" sz="2400" dirty="0" smtClean="0"/>
              <a:t> </a:t>
            </a:r>
            <a:r>
              <a:rPr lang="cs-CZ" sz="2400" dirty="0" smtClean="0"/>
              <a:t>Museum.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6853" b="-386"/>
          <a:stretch>
            <a:fillRect/>
          </a:stretch>
        </p:blipFill>
        <p:spPr bwMode="auto">
          <a:xfrm>
            <a:off x="500034" y="1428736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museum was built between </a:t>
            </a:r>
            <a:r>
              <a:rPr lang="en-US" sz="2400" dirty="0" smtClean="0"/>
              <a:t>1872-1891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215371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building has a length of 60 meters.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7" y="1357298"/>
            <a:ext cx="821537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</a:t>
            </a:r>
            <a:r>
              <a:rPr lang="cs-CZ" dirty="0" smtClean="0"/>
              <a:t>2014 </a:t>
            </a:r>
            <a:r>
              <a:rPr lang="cs-CZ" dirty="0" smtClean="0"/>
              <a:t>– </a:t>
            </a:r>
            <a:r>
              <a:rPr lang="cs-CZ" dirty="0" smtClean="0"/>
              <a:t>01 </a:t>
            </a:r>
            <a:r>
              <a:rPr lang="cs-CZ" dirty="0" smtClean="0"/>
              <a:t>– </a:t>
            </a:r>
            <a:r>
              <a:rPr lang="cs-CZ" dirty="0" smtClean="0"/>
              <a:t>08)</a:t>
            </a:r>
            <a:endParaRPr lang="cs-CZ" dirty="0" smtClean="0"/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102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VY_22_INOVACE_08_Belvedere and Museum in Vienna_hz2 Číslo projektu: CZ 1.07/1.4.00/21.3355 Autor: Mgr. Zdena Hanušová Datum tvorby: 8.1.2014 Cílový ročník: 9. ročník Vzdělávací oblast: Anglický jazyk Klíčové slovo: paláce, zahrady, muzeum. Anotace: Prezentace fotografií ze zámku Belvedere a Muzea ve Vídni.</vt:lpstr>
      <vt:lpstr>Belvedere.</vt:lpstr>
      <vt:lpstr>Belvedere is the second largest Viennese palace complex. </vt:lpstr>
      <vt:lpstr>The complex consists of park and two palace buildings. </vt:lpstr>
      <vt:lpstr>The castle was built in the years 1714-1723.</vt:lpstr>
      <vt:lpstr>Terraced castle garden. </vt:lpstr>
      <vt:lpstr>There is growing more than four thousand plants.</vt:lpstr>
      <vt:lpstr>Kunsthistorisches Museum.</vt:lpstr>
      <vt:lpstr>The museum was built between 1872-1891.</vt:lpstr>
      <vt:lpstr>The building has a length of 60 meters.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4</cp:revision>
  <dcterms:created xsi:type="dcterms:W3CDTF">2014-01-08T19:36:58Z</dcterms:created>
  <dcterms:modified xsi:type="dcterms:W3CDTF">2014-01-14T17:28:29Z</dcterms:modified>
</cp:coreProperties>
</file>