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0" r:id="rId2"/>
    <p:sldId id="281" r:id="rId3"/>
    <p:sldId id="282" r:id="rId4"/>
    <p:sldId id="257" r:id="rId5"/>
    <p:sldId id="258" r:id="rId6"/>
    <p:sldId id="284" r:id="rId7"/>
    <p:sldId id="259" r:id="rId8"/>
    <p:sldId id="260" r:id="rId9"/>
    <p:sldId id="261" r:id="rId10"/>
    <p:sldId id="262" r:id="rId11"/>
    <p:sldId id="283" r:id="rId12"/>
    <p:sldId id="285" r:id="rId13"/>
    <p:sldId id="290" r:id="rId14"/>
    <p:sldId id="264" r:id="rId15"/>
    <p:sldId id="263" r:id="rId16"/>
    <p:sldId id="265" r:id="rId17"/>
    <p:sldId id="266" r:id="rId18"/>
    <p:sldId id="288" r:id="rId19"/>
    <p:sldId id="287" r:id="rId20"/>
    <p:sldId id="269" r:id="rId21"/>
    <p:sldId id="270" r:id="rId22"/>
    <p:sldId id="289" r:id="rId23"/>
    <p:sldId id="274" r:id="rId24"/>
    <p:sldId id="275" r:id="rId25"/>
    <p:sldId id="27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F10A6-D032-44DC-BD32-295F9C36419D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36278D-422C-4C23-97FF-CCCDB23A04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892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E2B024-5977-4B89-976A-39049A3BFE74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072130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4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103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12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092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01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310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516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877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5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502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728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0861D-35DA-4694-9422-55A3D2654846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F937A-0C51-43A0-8403-C3FCE672E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714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646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VY_32_INOVACE_178.ANJ.12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smtClean="0"/>
              <a:t>TYPE OF HOUSES AND ROOMS IN THE HOUSE 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PICTURES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339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-171400"/>
            <a:ext cx="8175625" cy="6624589"/>
          </a:xfrm>
        </p:spPr>
        <p:txBody>
          <a:bodyPr rtlCol="0">
            <a:normAutofit fontScale="850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u="sng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CZ.1.07/1.5.00/34.0744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178.ANJ.12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Anglický jazyk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Název materiálu: </a:t>
            </a:r>
            <a:r>
              <a:rPr lang="cs-CZ" sz="2800" dirty="0" smtClean="0"/>
              <a:t>Type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houses</a:t>
            </a:r>
            <a:r>
              <a:rPr lang="cs-CZ" sz="2800" dirty="0" smtClean="0"/>
              <a:t> and </a:t>
            </a:r>
            <a:r>
              <a:rPr lang="cs-CZ" sz="2800" dirty="0" err="1" smtClean="0"/>
              <a:t>rooms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house - </a:t>
            </a:r>
            <a:r>
              <a:rPr lang="cs-CZ" sz="2800" dirty="0" err="1" smtClean="0"/>
              <a:t>pictures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Michaela Faltusová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</a:t>
            </a:r>
            <a:r>
              <a:rPr lang="cs-CZ" sz="2800" smtClean="0">
                <a:solidFill>
                  <a:schemeClr val="tx1"/>
                </a:solidFill>
              </a:rPr>
              <a:t>: </a:t>
            </a:r>
            <a:r>
              <a:rPr lang="cs-CZ" sz="2800" smtClean="0">
                <a:solidFill>
                  <a:schemeClr val="tx1"/>
                </a:solidFill>
              </a:rPr>
              <a:t>800 </a:t>
            </a:r>
            <a:r>
              <a:rPr lang="cs-CZ" sz="2800" dirty="0" smtClean="0">
                <a:solidFill>
                  <a:schemeClr val="tx1"/>
                </a:solidFill>
              </a:rPr>
              <a:t>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CC BY, </a:t>
            </a:r>
            <a:r>
              <a:rPr lang="cs-CZ" sz="2800" dirty="0">
                <a:solidFill>
                  <a:schemeClr val="tx1"/>
                </a:solidFill>
              </a:rPr>
              <a:t>CC BY-SA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2.12.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err="1" smtClean="0"/>
              <a:t>types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houses</a:t>
            </a:r>
            <a:r>
              <a:rPr lang="cs-CZ" sz="2800" dirty="0" smtClean="0"/>
              <a:t>, </a:t>
            </a:r>
            <a:r>
              <a:rPr lang="cs-CZ" sz="2800" dirty="0" err="1" smtClean="0"/>
              <a:t>rooms</a:t>
            </a:r>
            <a:r>
              <a:rPr lang="cs-CZ" sz="2800" dirty="0" smtClean="0"/>
              <a:t> in </a:t>
            </a:r>
            <a:r>
              <a:rPr lang="cs-CZ" sz="2800" dirty="0" err="1" smtClean="0"/>
              <a:t>houses</a:t>
            </a:r>
            <a:r>
              <a:rPr lang="cs-CZ" sz="2800" dirty="0" smtClean="0"/>
              <a:t>, </a:t>
            </a:r>
            <a:r>
              <a:rPr lang="cs-CZ" sz="2800" dirty="0" err="1" smtClean="0"/>
              <a:t>furniture</a:t>
            </a:r>
            <a:r>
              <a:rPr lang="cs-CZ" sz="2800" dirty="0" smtClean="0"/>
              <a:t>,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rooms</a:t>
            </a:r>
            <a:endParaRPr lang="cs-CZ" sz="28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Obsahuje </a:t>
            </a:r>
            <a:r>
              <a:rPr lang="cs-CZ" sz="2800" dirty="0" smtClean="0"/>
              <a:t>obrázky pro procvičení typů domů a místností a </a:t>
            </a:r>
            <a:r>
              <a:rPr lang="cs-CZ" sz="2800" dirty="0" smtClean="0"/>
              <a:t>nábytku </a:t>
            </a:r>
            <a:r>
              <a:rPr lang="cs-CZ" sz="2800" dirty="0" smtClean="0"/>
              <a:t>v bytě nebo domě.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4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: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Terraced</a:t>
            </a:r>
            <a:r>
              <a:rPr lang="cs-CZ" dirty="0" smtClean="0"/>
              <a:t> house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Block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flats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Detached</a:t>
            </a:r>
            <a:r>
              <a:rPr lang="cs-CZ" dirty="0" smtClean="0"/>
              <a:t> house</a:t>
            </a:r>
          </a:p>
          <a:p>
            <a:pPr marL="514350" indent="-514350">
              <a:buAutoNum type="arabicPeriod"/>
            </a:pPr>
            <a:r>
              <a:rPr lang="cs-CZ" dirty="0" smtClean="0"/>
              <a:t>Cottage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Mansion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Semi-detached</a:t>
            </a:r>
            <a:r>
              <a:rPr lang="cs-CZ" dirty="0" smtClean="0"/>
              <a:t> house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Farm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Skyscraper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870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52736"/>
            <a:ext cx="8748464" cy="390181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55576" y="404664"/>
            <a:ext cx="4219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455095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0"/>
            <a:ext cx="4392488" cy="6879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76470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4981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786" y="1340768"/>
            <a:ext cx="6552728" cy="479285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417150" y="3244334"/>
            <a:ext cx="309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17150" y="3244334"/>
            <a:ext cx="309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7667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980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692696"/>
            <a:ext cx="7344816" cy="5185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11680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23296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908720"/>
            <a:ext cx="7100789" cy="51125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33265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01464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21037"/>
            <a:ext cx="4250209" cy="66369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62068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05616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620688"/>
            <a:ext cx="7400823" cy="53285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33265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7205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96752"/>
            <a:ext cx="7334149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6509" y="33265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5157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" y="332656"/>
            <a:ext cx="2530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Solution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2A</a:t>
            </a:r>
          </a:p>
          <a:p>
            <a:pPr marL="0" indent="0">
              <a:buNone/>
            </a:pPr>
            <a:r>
              <a:rPr lang="cs-CZ" dirty="0" smtClean="0"/>
              <a:t>3B</a:t>
            </a:r>
          </a:p>
          <a:p>
            <a:pPr marL="0" indent="0">
              <a:buNone/>
            </a:pPr>
            <a:r>
              <a:rPr lang="cs-CZ" dirty="0" smtClean="0"/>
              <a:t>8C</a:t>
            </a:r>
          </a:p>
          <a:p>
            <a:pPr marL="0" indent="0">
              <a:buNone/>
            </a:pPr>
            <a:r>
              <a:rPr lang="cs-CZ" dirty="0" smtClean="0"/>
              <a:t>4D</a:t>
            </a:r>
          </a:p>
          <a:p>
            <a:pPr marL="0" indent="0">
              <a:buNone/>
            </a:pPr>
            <a:r>
              <a:rPr lang="cs-CZ" dirty="0" smtClean="0"/>
              <a:t>1E</a:t>
            </a:r>
          </a:p>
          <a:p>
            <a:pPr marL="0" indent="0">
              <a:buNone/>
            </a:pPr>
            <a:r>
              <a:rPr lang="cs-CZ" dirty="0" smtClean="0"/>
              <a:t>6F</a:t>
            </a:r>
          </a:p>
          <a:p>
            <a:pPr marL="0" indent="0">
              <a:buNone/>
            </a:pPr>
            <a:r>
              <a:rPr lang="cs-CZ" dirty="0" smtClean="0"/>
              <a:t>5G</a:t>
            </a:r>
          </a:p>
          <a:p>
            <a:pPr marL="0" indent="0">
              <a:buNone/>
            </a:pPr>
            <a:r>
              <a:rPr lang="cs-CZ" dirty="0" smtClean="0"/>
              <a:t>7H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915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059832" y="2708920"/>
            <a:ext cx="2592288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835696" y="437194"/>
            <a:ext cx="60486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ROOMS IN THE HOUSE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smtClean="0"/>
              <a:t>			PRACTISE!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91192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BEDROOM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03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8566960" cy="6192688"/>
          </a:xfrm>
        </p:spPr>
      </p:pic>
    </p:spTree>
    <p:extLst>
      <p:ext uri="{BB962C8B-B14F-4D97-AF65-F5344CB8AC3E}">
        <p14:creationId xmlns:p14="http://schemas.microsoft.com/office/powerpoint/2010/main" val="1063335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8068123" cy="5760640"/>
          </a:xfrm>
        </p:spPr>
      </p:pic>
    </p:spTree>
    <p:extLst>
      <p:ext uri="{BB962C8B-B14F-4D97-AF65-F5344CB8AC3E}">
        <p14:creationId xmlns:p14="http://schemas.microsoft.com/office/powerpoint/2010/main" val="3512286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BATHROOM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69243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332656"/>
            <a:ext cx="6970987" cy="5616624"/>
          </a:xfrm>
        </p:spPr>
      </p:pic>
    </p:spTree>
    <p:extLst>
      <p:ext uri="{BB962C8B-B14F-4D97-AF65-F5344CB8AC3E}">
        <p14:creationId xmlns:p14="http://schemas.microsoft.com/office/powerpoint/2010/main" val="11034368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980728"/>
            <a:ext cx="7056784" cy="5066771"/>
          </a:xfrm>
        </p:spPr>
      </p:pic>
    </p:spTree>
    <p:extLst>
      <p:ext uri="{BB962C8B-B14F-4D97-AF65-F5344CB8AC3E}">
        <p14:creationId xmlns:p14="http://schemas.microsoft.com/office/powerpoint/2010/main" val="1667144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KITCHEN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101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9060609" cy="5472608"/>
          </a:xfrm>
        </p:spPr>
      </p:pic>
    </p:spTree>
    <p:extLst>
      <p:ext uri="{BB962C8B-B14F-4D97-AF65-F5344CB8AC3E}">
        <p14:creationId xmlns:p14="http://schemas.microsoft.com/office/powerpoint/2010/main" val="93986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836712"/>
            <a:ext cx="7547581" cy="5328592"/>
          </a:xfrm>
        </p:spPr>
      </p:pic>
    </p:spTree>
    <p:extLst>
      <p:ext uri="{BB962C8B-B14F-4D97-AF65-F5344CB8AC3E}">
        <p14:creationId xmlns:p14="http://schemas.microsoft.com/office/powerpoint/2010/main" val="12731142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cs-CZ" dirty="0" smtClean="0"/>
          </a:p>
          <a:p>
            <a:pPr lvl="1"/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		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		LIVING 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8226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764704"/>
            <a:ext cx="6955318" cy="4896544"/>
          </a:xfrm>
        </p:spPr>
      </p:pic>
    </p:spTree>
    <p:extLst>
      <p:ext uri="{BB962C8B-B14F-4D97-AF65-F5344CB8AC3E}">
        <p14:creationId xmlns:p14="http://schemas.microsoft.com/office/powerpoint/2010/main" val="3110895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7474515" cy="5112568"/>
          </a:xfrm>
        </p:spPr>
      </p:pic>
    </p:spTree>
    <p:extLst>
      <p:ext uri="{BB962C8B-B14F-4D97-AF65-F5344CB8AC3E}">
        <p14:creationId xmlns:p14="http://schemas.microsoft.com/office/powerpoint/2010/main" val="28398876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90</Words>
  <Application>Microsoft Office PowerPoint</Application>
  <PresentationFormat>Předvádění na obrazovce (4:3)</PresentationFormat>
  <Paragraphs>68</Paragraphs>
  <Slides>25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Arial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ROOMS IN THE HOUSE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Michaela Faltusová</cp:lastModifiedBy>
  <cp:revision>15</cp:revision>
  <dcterms:created xsi:type="dcterms:W3CDTF">2013-11-11T16:08:05Z</dcterms:created>
  <dcterms:modified xsi:type="dcterms:W3CDTF">2013-12-16T21:37:28Z</dcterms:modified>
</cp:coreProperties>
</file>