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2"/>
  </p:notesMasterIdLst>
  <p:sldIdLst>
    <p:sldId id="256" r:id="rId2"/>
    <p:sldId id="257" r:id="rId3"/>
    <p:sldId id="311" r:id="rId4"/>
    <p:sldId id="285" r:id="rId5"/>
    <p:sldId id="286" r:id="rId6"/>
    <p:sldId id="284" r:id="rId7"/>
    <p:sldId id="287" r:id="rId8"/>
    <p:sldId id="288" r:id="rId9"/>
    <p:sldId id="289" r:id="rId10"/>
    <p:sldId id="265" r:id="rId11"/>
    <p:sldId id="290" r:id="rId12"/>
    <p:sldId id="291" r:id="rId13"/>
    <p:sldId id="292" r:id="rId14"/>
    <p:sldId id="299" r:id="rId15"/>
    <p:sldId id="300" r:id="rId16"/>
    <p:sldId id="301" r:id="rId17"/>
    <p:sldId id="302" r:id="rId18"/>
    <p:sldId id="303" r:id="rId19"/>
    <p:sldId id="304" r:id="rId20"/>
    <p:sldId id="305" r:id="rId21"/>
    <p:sldId id="306" r:id="rId22"/>
    <p:sldId id="307" r:id="rId23"/>
    <p:sldId id="308" r:id="rId24"/>
    <p:sldId id="309" r:id="rId25"/>
    <p:sldId id="310" r:id="rId26"/>
    <p:sldId id="312" r:id="rId27"/>
    <p:sldId id="313" r:id="rId28"/>
    <p:sldId id="314" r:id="rId29"/>
    <p:sldId id="259" r:id="rId30"/>
    <p:sldId id="258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17" y="-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hyperlink" Target="http://cs.wikipedia.org/wiki/Jurkovi%C4%8Dova_vila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Rondokubismus" TargetMode="External"/><Relationship Id="rId5" Type="http://schemas.openxmlformats.org/officeDocument/2006/relationships/hyperlink" Target="http://cs.wikipedia.org/wiki/Legiobanka" TargetMode="External"/><Relationship Id="rId4" Type="http://schemas.openxmlformats.org/officeDocument/2006/relationships/hyperlink" Target="http://cs.wikipedia.org/wiki/Kubism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905380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architektury začátku 20. </a:t>
                      </a:r>
                      <a:r>
                        <a:rPr lang="cs-CZ" sz="120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století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Moderna,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kubismus,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rondokubismus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purismus, konstruktivismus, avantgarda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Styly začátku 20. století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VY_32_INOVACE_46_937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052736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začátku 20. století došlo k zmnožení architektonických stylů, většinou jako protipól proti historickým slohům i secesi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Art</a:t>
            </a:r>
            <a:r>
              <a:rPr lang="cs-CZ" sz="2400" dirty="0" smtClean="0"/>
              <a:t> </a:t>
            </a:r>
            <a:r>
              <a:rPr lang="cs-CZ" sz="2400" dirty="0" err="1" smtClean="0"/>
              <a:t>Deco</a:t>
            </a:r>
            <a:r>
              <a:rPr lang="cs-CZ" sz="2400" dirty="0" smtClean="0"/>
              <a:t> – snaha o novou dekorativnost, čerpající z nových materiálů a tvarů, odmítající historické dekorativní prvky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Moderna, individualistická moderna – nový přístup k architektuře, odmítající dekorativní prvky a ornament, snaha o pravdivou architekturu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konstruktivismus – moderní architektura nezakrývající konstrukci, ale naopak ji uplatňuje a zvýrazňuje jako dekorativní prvek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kubismus – umělecký směr, který se v architektuře uplatnil pouze v českých zemích, používá různě prolamované plochy (diamantové) jako dekorativní prvek na fasádě a vnitřním vybavení, dobře se hodí do historického prostředí, přestože je moderní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458352" y="404664"/>
            <a:ext cx="416428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Styly začátku 20. století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052736"/>
            <a:ext cx="79928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rondokubismus</a:t>
            </a:r>
            <a:r>
              <a:rPr lang="cs-CZ" sz="2400" dirty="0" smtClean="0"/>
              <a:t> – vyvinul se v Čechách z kubismu, používá kubické a zejména rotační plochy a tělesa jako architektonické zdobné články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národní styl – jedná se o </a:t>
            </a:r>
            <a:r>
              <a:rPr lang="cs-CZ" sz="2400" dirty="0" err="1" smtClean="0"/>
              <a:t>rondokubismus</a:t>
            </a:r>
            <a:r>
              <a:rPr lang="cs-CZ" sz="2400" dirty="0" smtClean="0"/>
              <a:t> obohacený o prvky lidové architektury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avantgarda – moderní architektura 20. let zejména v bývalém Sovětském svazu, uplatňuje nové konstrukce a materiály, nevšední ztvárnění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expresionismus – snaha o vyjádření vnitřních pocitů v architektuře</a:t>
            </a: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16018" y="181526"/>
            <a:ext cx="3439955" cy="64207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35957" y="116632"/>
            <a:ext cx="6120284" cy="647680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329553"/>
            <a:ext cx="5640514" cy="619166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179340"/>
            <a:ext cx="5616624" cy="62572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60008" y="686210"/>
            <a:ext cx="7600424" cy="557647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311691"/>
            <a:ext cx="7560839" cy="615099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2319" y="404664"/>
            <a:ext cx="7636105" cy="59391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248839"/>
            <a:ext cx="5904655" cy="62988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91986" y="198305"/>
            <a:ext cx="3376050" cy="65713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8086" y="476672"/>
            <a:ext cx="7500338" cy="59465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19 - EXPRESIONISM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2245527"/>
            <a:ext cx="4032448" cy="4459413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764704"/>
            <a:ext cx="4968552" cy="31292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18611"/>
            <a:ext cx="5472608" cy="66105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6" name="Obrázek 5" descr="27 - MODER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3140968"/>
            <a:ext cx="7128792" cy="3502019"/>
          </a:xfrm>
          <a:prstGeom prst="rect">
            <a:avLst/>
          </a:prstGeom>
        </p:spPr>
      </p:pic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188640"/>
            <a:ext cx="4968552" cy="33508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825011"/>
            <a:ext cx="7704856" cy="54869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67766" y="175925"/>
            <a:ext cx="4352483" cy="65287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04219" y="359373"/>
            <a:ext cx="4151586" cy="62273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51059"/>
            <a:ext cx="4392487" cy="65613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49707" y="332656"/>
            <a:ext cx="4216882" cy="62368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48119" y="383329"/>
            <a:ext cx="4220058" cy="61354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23</a:t>
            </a:fld>
            <a:endParaRPr lang="cs-CZ"/>
          </a:p>
        </p:txBody>
      </p:sp>
      <p:pic>
        <p:nvPicPr>
          <p:cNvPr id="6" name="Obrázek 5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172359"/>
            <a:ext cx="4752528" cy="63367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7832" y="383330"/>
            <a:ext cx="8180632" cy="61354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949621"/>
            <a:ext cx="7704856" cy="51333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3156" y="476672"/>
            <a:ext cx="8064897" cy="6048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3156" y="476672"/>
            <a:ext cx="8064896" cy="6048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3156" y="814390"/>
            <a:ext cx="8064896" cy="53732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29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architektury začátku 20 století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jmenuj jednotlivé styly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30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, Josef. </a:t>
            </a:r>
            <a:r>
              <a:rPr lang="cs-CZ" sz="2000" i="1" dirty="0" smtClean="0"/>
              <a:t>Vývoj architektury 19. a 20. století</a:t>
            </a:r>
            <a:r>
              <a:rPr lang="cs-CZ" sz="2000" dirty="0" smtClean="0"/>
              <a:t>. Praha: Vydavatelství ČVUT, 1981. ISBN 000.</a:t>
            </a:r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http://cs.wikipedia.org/wiki/Kubismus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http://cs.wikipedia.org/wiki/Legiobanka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http://cs.wikipedia.org/wiki/Rondokubismus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http://cs.wikipedia.org/wiki/Jurkovi%C4%8Dova_vila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2904</TotalTime>
  <Words>412</Words>
  <Application>Microsoft Office PowerPoint</Application>
  <PresentationFormat>Předvádění na obrazovce (4:3)</PresentationFormat>
  <Paragraphs>91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 Zápotocký, Ing. Arch.</cp:lastModifiedBy>
  <cp:revision>214</cp:revision>
  <dcterms:created xsi:type="dcterms:W3CDTF">2010-11-01T23:40:31Z</dcterms:created>
  <dcterms:modified xsi:type="dcterms:W3CDTF">2014-01-20T08:30:52Z</dcterms:modified>
</cp:coreProperties>
</file>