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2"/>
  </p:notesMasterIdLst>
  <p:sldIdLst>
    <p:sldId id="256" r:id="rId2"/>
    <p:sldId id="257" r:id="rId3"/>
    <p:sldId id="285" r:id="rId4"/>
    <p:sldId id="286" r:id="rId5"/>
    <p:sldId id="284" r:id="rId6"/>
    <p:sldId id="287" r:id="rId7"/>
    <p:sldId id="288" r:id="rId8"/>
    <p:sldId id="289" r:id="rId9"/>
    <p:sldId id="265" r:id="rId10"/>
    <p:sldId id="290" r:id="rId11"/>
    <p:sldId id="291" r:id="rId12"/>
    <p:sldId id="292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2" r:id="rId26"/>
    <p:sldId id="313" r:id="rId27"/>
    <p:sldId id="314" r:id="rId28"/>
    <p:sldId id="315" r:id="rId29"/>
    <p:sldId id="259" r:id="rId30"/>
    <p:sldId id="25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17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architektura.ic.cz/funkcionalismus.htm" TargetMode="External"/><Relationship Id="rId5" Type="http://schemas.openxmlformats.org/officeDocument/2006/relationships/hyperlink" Target="http://cs.wikipedia.org/wiki/Soubor:FallingwaterWright.jpg" TargetMode="External"/><Relationship Id="rId4" Type="http://schemas.openxmlformats.org/officeDocument/2006/relationships/hyperlink" Target="http://cs.wikipedia.org/wiki/Funkcional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68274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shrnutí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funkcionalistické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architektury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Funkcionalismus, funkce, asymetrie, pásová okna, volný půdorys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Funkcionalismus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Funkce stavby má přednost před formou, funkce určuje funkci architektury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sloupy (skelet) – volné přízemí pro přírodu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střešní zahrady (ploché střechy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volný půdorys – bez zbytečných dělících stěn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pásová okna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volné průčelí, předsunuté před nosnou konstrukci a nezávisle členěné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absence dekoru a ozdob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absence historických architektonických článků</a:t>
            </a:r>
          </a:p>
          <a:p>
            <a:r>
              <a:rPr lang="cs-CZ" sz="2400" dirty="0" smtClean="0"/>
              <a:t>Od cca poloviny 20. let prakticky až dodnes</a:t>
            </a:r>
          </a:p>
          <a:p>
            <a:r>
              <a:rPr lang="cs-CZ" sz="2400" dirty="0" smtClean="0"/>
              <a:t>Československo bylo v té době na špici architektonického vývoje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041239" y="404664"/>
            <a:ext cx="299851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Funkcionalismus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81526"/>
            <a:ext cx="4320480" cy="64207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14337" y="1196752"/>
            <a:ext cx="8236438" cy="44644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440442"/>
            <a:ext cx="5640514" cy="59698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46292" y="179340"/>
            <a:ext cx="3707400" cy="62572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73746"/>
            <a:ext cx="7128792" cy="63089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25459" y="311691"/>
            <a:ext cx="6621073" cy="61509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045" y="620688"/>
            <a:ext cx="9005139" cy="51845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14" y="980728"/>
            <a:ext cx="9144214" cy="48350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98063" y="198305"/>
            <a:ext cx="5363895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-2999"/>
            <a:ext cx="4680520" cy="68177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2132856"/>
            <a:ext cx="3733386" cy="4733294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2217" y="549485"/>
            <a:ext cx="6053959" cy="30185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683" y="764704"/>
            <a:ext cx="8110781" cy="53835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9803" y="188640"/>
            <a:ext cx="4750429" cy="6326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2730"/>
            <a:ext cx="5040560" cy="68000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37735"/>
            <a:ext cx="7704856" cy="6465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4082" y="764704"/>
            <a:ext cx="8397622" cy="54726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53756"/>
            <a:ext cx="4392487" cy="655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1104248"/>
            <a:ext cx="8180632" cy="46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29"/>
            <a:ext cx="8180632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70381"/>
            <a:ext cx="8208912" cy="61566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725893"/>
            <a:ext cx="8180632" cy="5450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7146" y="404664"/>
            <a:ext cx="8289310" cy="62169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693416"/>
            <a:ext cx="8064897" cy="5615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72975"/>
            <a:ext cx="7744472" cy="58083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funkcionalismu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funkcionalismus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http://cs.wikipedia.org/wiki/Funkcionalismus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http://cs.wikipedia.org/wiki/Soubor:FallingwaterWright.jpg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http://architektura.</a:t>
            </a:r>
            <a:r>
              <a:rPr lang="cs-CZ" sz="2000" dirty="0" err="1" smtClean="0">
                <a:hlinkClick r:id="rId6"/>
              </a:rPr>
              <a:t>ic.cz</a:t>
            </a:r>
            <a:r>
              <a:rPr lang="cs-CZ" sz="2000" dirty="0" smtClean="0">
                <a:hlinkClick r:id="rId6"/>
              </a:rPr>
              <a:t>/funkcionalismus.</a:t>
            </a:r>
            <a:r>
              <a:rPr lang="cs-CZ" sz="2000" dirty="0" err="1" smtClean="0">
                <a:hlinkClick r:id="rId6"/>
              </a:rPr>
              <a:t>htm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3051</TotalTime>
  <Words>285</Words>
  <Application>Microsoft Office PowerPoint</Application>
  <PresentationFormat>Předvádění na obrazovce (4:3)</PresentationFormat>
  <Paragraphs>91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231</cp:revision>
  <dcterms:created xsi:type="dcterms:W3CDTF">2010-11-01T23:40:31Z</dcterms:created>
  <dcterms:modified xsi:type="dcterms:W3CDTF">2014-01-20T08:31:41Z</dcterms:modified>
</cp:coreProperties>
</file>