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3"/>
  </p:notesMasterIdLst>
  <p:sldIdLst>
    <p:sldId id="256" r:id="rId2"/>
    <p:sldId id="257" r:id="rId3"/>
    <p:sldId id="285" r:id="rId4"/>
    <p:sldId id="286" r:id="rId5"/>
    <p:sldId id="284" r:id="rId6"/>
    <p:sldId id="287" r:id="rId7"/>
    <p:sldId id="288" r:id="rId8"/>
    <p:sldId id="289" r:id="rId9"/>
    <p:sldId id="265" r:id="rId10"/>
    <p:sldId id="290" r:id="rId11"/>
    <p:sldId id="291" r:id="rId12"/>
    <p:sldId id="292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2" r:id="rId26"/>
    <p:sldId id="313" r:id="rId27"/>
    <p:sldId id="314" r:id="rId28"/>
    <p:sldId id="315" r:id="rId29"/>
    <p:sldId id="316" r:id="rId30"/>
    <p:sldId id="259" r:id="rId31"/>
    <p:sldId id="25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17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Guggenheimovo_muzeum" TargetMode="External"/><Relationship Id="rId5" Type="http://schemas.openxmlformats.org/officeDocument/2006/relationships/hyperlink" Target="http://cs.wikipedia.org/wiki/Bauhaus" TargetMode="External"/><Relationship Id="rId4" Type="http://schemas.openxmlformats.org/officeDocument/2006/relationships/hyperlink" Target="http://cs.wikipedia.org/wiki/Modern%C3%AD_architektu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86898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architektury mezinárodního stylu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Mezinárodní styl, internacionální, globální, funkcionalismus,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antihistorismus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Mezinárodní styl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052736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Vyvinul se od 30. let z funkcionalismu, platí pro něj podobné charakteristiky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sloupy (skelet) – volné přízemí pro přírodu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střešní zahrady (ploché střechy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volný půdorys – bez zbytečných dělících stěn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pásová okna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volné průčelí, předsunuté před nosnou konstrukci a nezávisle členěné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absence dekoru a ozdob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absence historických architektonických článků – </a:t>
            </a:r>
            <a:r>
              <a:rPr lang="cs-CZ" sz="2400" dirty="0" err="1" smtClean="0"/>
              <a:t>antihistorismus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mezinárodní, globální rozšíření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zjednodušení forem, opakování stejných prvků, standardizace a typizace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stírání rozdílů mezi jednotlivými typy staveb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028321" y="404664"/>
            <a:ext cx="302435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Mezinárodní styl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29091"/>
            <a:ext cx="6223022" cy="639625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19443"/>
            <a:ext cx="4980565" cy="62363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57730"/>
            <a:ext cx="7039302" cy="63676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16109" y="179340"/>
            <a:ext cx="4567767" cy="625721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62068" y="404664"/>
            <a:ext cx="7942380" cy="60858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44577" y="332656"/>
            <a:ext cx="4331829" cy="61509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83663"/>
            <a:ext cx="8324457" cy="60976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160599"/>
            <a:ext cx="3312368" cy="62058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25979" y="198305"/>
            <a:ext cx="3708062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5422" y="-2999"/>
            <a:ext cx="4545163" cy="68177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1916832"/>
            <a:ext cx="5245554" cy="3774175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60648"/>
            <a:ext cx="3781633" cy="56724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8332" y="476672"/>
            <a:ext cx="7917167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378762"/>
            <a:ext cx="5616623" cy="59440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310867"/>
            <a:ext cx="6048672" cy="60790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07806" y="237735"/>
            <a:ext cx="7144412" cy="6465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9049" y="764704"/>
            <a:ext cx="7287688" cy="54726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4967" y="692696"/>
            <a:ext cx="8214047" cy="54726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383330"/>
            <a:ext cx="8180632" cy="61354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356" y="692696"/>
            <a:ext cx="9008932" cy="5256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70381"/>
            <a:ext cx="8208912" cy="61566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725893"/>
            <a:ext cx="8180632" cy="5450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7146" y="420207"/>
            <a:ext cx="8289310" cy="61858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2379" y="1052736"/>
            <a:ext cx="8666451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463" y="1052736"/>
            <a:ext cx="8659786" cy="49685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4499" y="692696"/>
            <a:ext cx="8538285" cy="5688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872980"/>
            <a:ext cx="7744472" cy="51597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mezinárodního stylu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mezinárodní styl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http://cs.wikipedia.org/wiki/Modern%C3%AD_architektura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smtClean="0">
                <a:hlinkClick r:id="rId5"/>
              </a:rPr>
              <a:t>://cs.wikipedia.org/wiki/Bauhaus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http://cs.wikipedia.org/wiki/Guggenheimovo_muzeum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3082</TotalTime>
  <Words>300</Words>
  <Application>Microsoft Office PowerPoint</Application>
  <PresentationFormat>Předvádění na obrazovce (4:3)</PresentationFormat>
  <Paragraphs>93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235</cp:revision>
  <dcterms:created xsi:type="dcterms:W3CDTF">2010-11-01T23:40:31Z</dcterms:created>
  <dcterms:modified xsi:type="dcterms:W3CDTF">2014-01-20T08:27:04Z</dcterms:modified>
</cp:coreProperties>
</file>