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3"/>
  </p:notesMasterIdLst>
  <p:sldIdLst>
    <p:sldId id="256" r:id="rId2"/>
    <p:sldId id="257" r:id="rId3"/>
    <p:sldId id="285" r:id="rId4"/>
    <p:sldId id="286" r:id="rId5"/>
    <p:sldId id="284" r:id="rId6"/>
    <p:sldId id="287" r:id="rId7"/>
    <p:sldId id="288" r:id="rId8"/>
    <p:sldId id="289" r:id="rId9"/>
    <p:sldId id="265" r:id="rId10"/>
    <p:sldId id="290" r:id="rId11"/>
    <p:sldId id="291" r:id="rId12"/>
    <p:sldId id="292" r:id="rId13"/>
    <p:sldId id="299" r:id="rId14"/>
    <p:sldId id="300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08" r:id="rId23"/>
    <p:sldId id="309" r:id="rId24"/>
    <p:sldId id="310" r:id="rId25"/>
    <p:sldId id="312" r:id="rId26"/>
    <p:sldId id="313" r:id="rId27"/>
    <p:sldId id="314" r:id="rId28"/>
    <p:sldId id="315" r:id="rId29"/>
    <p:sldId id="316" r:id="rId30"/>
    <p:sldId id="259" r:id="rId31"/>
    <p:sldId id="258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848" y="-2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ostmoderna" TargetMode="External"/><Relationship Id="rId3" Type="http://schemas.openxmlformats.org/officeDocument/2006/relationships/image" Target="../media/image2.jpeg"/><Relationship Id="rId7" Type="http://schemas.openxmlformats.org/officeDocument/2006/relationships/hyperlink" Target="http://cs.wikipedia.org/wiki/Je%C5%A1t%C4%9Bd_(hotel_a_vys%C3%ADla%C4%8D)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Minimalismus" TargetMode="External"/><Relationship Id="rId5" Type="http://schemas.openxmlformats.org/officeDocument/2006/relationships/hyperlink" Target="http://cs.wikipedia.org/wiki/Brutalismus" TargetMode="External"/><Relationship Id="rId4" Type="http://schemas.openxmlformats.org/officeDocument/2006/relationships/hyperlink" Target="http://cs.wikipedia.org/wiki/Neoklasicismu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5174717"/>
              </p:ext>
            </p:extLst>
          </p:nvPr>
        </p:nvGraphicFramePr>
        <p:xfrm>
          <a:off x="750311" y="2060848"/>
          <a:ext cx="7560000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46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 shrnutí architektury po druhé světové válce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Funkcionalismus,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konstruktivismus, neoklasicismus, purismus, brutalismus, postmodernismus,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high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tech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Směry v poválečné architektuře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VY_32_INOVACE_46_940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1628800"/>
            <a:ext cx="79928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Vyvinul se od 30. let z funkcionalismu, platí pro něj podobné charakteristiky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modernismus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minimalismus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brutalismus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</a:t>
            </a:r>
            <a:r>
              <a:rPr lang="cs-CZ" sz="2400" dirty="0" err="1" smtClean="0"/>
              <a:t>high</a:t>
            </a:r>
            <a:r>
              <a:rPr lang="cs-CZ" sz="2400" dirty="0" smtClean="0"/>
              <a:t> tech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neoklasicismus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postmodernismus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mezinárodní, globální rozšíření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404664"/>
            <a:ext cx="5552674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Směry v poválečné architektuře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416" y="908720"/>
            <a:ext cx="8711428" cy="489654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206597"/>
            <a:ext cx="7416824" cy="642597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747289"/>
            <a:ext cx="7039302" cy="518849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43608" y="89760"/>
            <a:ext cx="7200800" cy="670455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47664" y="173747"/>
            <a:ext cx="6120680" cy="649409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6" name="Zástupný symbol pro obsah 5" descr="27 - CHETITSKÁ ŘÍŠ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88398" y="332656"/>
            <a:ext cx="4244187" cy="615099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00396" y="283663"/>
            <a:ext cx="6802769" cy="609766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46 - OPERA V SYDNE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2760007"/>
            <a:ext cx="6559426" cy="3929563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44490"/>
            <a:ext cx="5472608" cy="292372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14021" y="198305"/>
            <a:ext cx="6531979" cy="65713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42 - NADACE CARTIER V PAŘÍŽ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51920" y="2254727"/>
            <a:ext cx="4896544" cy="4347221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260648"/>
            <a:ext cx="4680520" cy="31979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19 - EXPRESIONISMU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6560" y="3284984"/>
            <a:ext cx="5462882" cy="3312368"/>
          </a:xfrm>
          <a:prstGeom prst="rect">
            <a:avLst/>
          </a:prstGeom>
        </p:spPr>
      </p:pic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51520" y="131438"/>
            <a:ext cx="5328592" cy="368742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116632"/>
            <a:ext cx="6289896" cy="4176979"/>
          </a:xfrm>
          <a:prstGeom prst="rect">
            <a:avLst/>
          </a:prstGeom>
        </p:spPr>
      </p:pic>
      <p:pic>
        <p:nvPicPr>
          <p:cNvPr id="6" name="Obrázek 5" descr="33 - BUDOVA CHRYSLERU V NEW YORK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499992" y="3356992"/>
            <a:ext cx="4414540" cy="316679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97063"/>
            <a:ext cx="4968552" cy="66031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18053"/>
            <a:ext cx="8208912" cy="61566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56517" y="237735"/>
            <a:ext cx="3846990" cy="646553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281546"/>
            <a:ext cx="4275424" cy="595576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368015"/>
            <a:ext cx="4536504" cy="61166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20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19340" y="332657"/>
            <a:ext cx="4677615" cy="623682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21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270217"/>
            <a:ext cx="4691345" cy="625512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6" name="Obrázek 5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5" y="184361"/>
            <a:ext cx="4757028" cy="63427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23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7832" y="751457"/>
            <a:ext cx="8180632" cy="539921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24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7146" y="409846"/>
            <a:ext cx="8289310" cy="620662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25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3156" y="476672"/>
            <a:ext cx="8064896" cy="60486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26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136" y="332656"/>
            <a:ext cx="8313312" cy="62349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27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339752" y="193061"/>
            <a:ext cx="4320480" cy="64537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28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81220" y="692696"/>
            <a:ext cx="7584842" cy="56886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29</a:t>
            </a:fld>
            <a:endParaRPr lang="cs-CZ"/>
          </a:p>
        </p:txBody>
      </p:sp>
      <p:pic>
        <p:nvPicPr>
          <p:cNvPr id="5" name="Obrázek 4" descr="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0965" y="692696"/>
            <a:ext cx="8538285" cy="56886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30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99592" y="1124744"/>
            <a:ext cx="76328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popiš znaky poválečné architektury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jmenuj směry uplatňující se v architektuře 2. poloviny 20. století</a:t>
            </a:r>
          </a:p>
          <a:p>
            <a:pPr marL="108000" indent="-252000">
              <a:buFont typeface="Arial" pitchFamily="34" charset="0"/>
              <a:buChar char="•"/>
            </a:pPr>
            <a:r>
              <a:rPr lang="cs-CZ" sz="2000" dirty="0" smtClean="0"/>
              <a:t>uveď některé památky</a:t>
            </a:r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31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1772816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, Josef. </a:t>
            </a:r>
            <a:r>
              <a:rPr lang="cs-CZ" sz="2000" i="1" dirty="0" smtClean="0"/>
              <a:t>Vývoj architektury 19. a 20. století</a:t>
            </a:r>
            <a:r>
              <a:rPr lang="cs-CZ" sz="2000" dirty="0" smtClean="0"/>
              <a:t>. Praha: Vydavatelství ČVUT, 1981. ISBN 000.</a:t>
            </a:r>
          </a:p>
          <a:p>
            <a:endParaRPr lang="cs-CZ" sz="2000" i="1" dirty="0" smtClean="0"/>
          </a:p>
          <a:p>
            <a:r>
              <a:rPr lang="cs-CZ" sz="2000" dirty="0" smtClean="0"/>
              <a:t>fotografie: </a:t>
            </a:r>
            <a:r>
              <a:rPr lang="cs-CZ" sz="2000" i="1" dirty="0" err="1" smtClean="0"/>
              <a:t>Wikipedia.org</a:t>
            </a:r>
            <a:r>
              <a:rPr lang="cs-CZ" sz="2000" dirty="0" smtClean="0"/>
              <a:t> [online]. [cit. 2014-01-12]. Dostupné pod licencí </a:t>
            </a:r>
            <a:r>
              <a:rPr lang="cs-CZ" sz="2000" dirty="0" err="1" smtClean="0"/>
              <a:t>Creative</a:t>
            </a:r>
            <a:r>
              <a:rPr lang="cs-CZ" sz="2000" dirty="0" smtClean="0"/>
              <a:t> </a:t>
            </a:r>
            <a:r>
              <a:rPr lang="cs-CZ" sz="2000" dirty="0" err="1" smtClean="0"/>
              <a:t>Commons</a:t>
            </a:r>
            <a:r>
              <a:rPr lang="cs-CZ" sz="2000" dirty="0" smtClean="0"/>
              <a:t> z:</a:t>
            </a:r>
          </a:p>
          <a:p>
            <a:r>
              <a:rPr lang="cs-CZ" sz="2000" dirty="0" smtClean="0">
                <a:hlinkClick r:id="rId4"/>
              </a:rPr>
              <a:t>http://cs.wikipedia.org/wiki/Neoklasicismus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http://cs.wikipedia.org/wiki/Brutalismus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http://cs.wikipedia.org/wiki/Minimalismus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http://cs.wikipedia.org/wiki/Je%C5%A1t%C4%9Bd_(hotel_a_vys%C3%ADla%C4%8D)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http://cs.wikipedia.org/wiki/Postmoderna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3116</TotalTime>
  <Words>273</Words>
  <Application>Microsoft Office PowerPoint</Application>
  <PresentationFormat>Předvádění na obrazovce (4:3)</PresentationFormat>
  <Paragraphs>92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sady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240</cp:revision>
  <dcterms:created xsi:type="dcterms:W3CDTF">2010-11-01T23:40:31Z</dcterms:created>
  <dcterms:modified xsi:type="dcterms:W3CDTF">2014-01-20T11:05:12Z</dcterms:modified>
</cp:coreProperties>
</file>