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0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9" r:id="rId18"/>
    <p:sldId id="258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117" y="-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magazin.aktualne.centrum.cz/obrazem/foto-patnact-nejbizarnejsich-budov-sveta/r~a1e21f967d1811e39a7b002590604f2e/r~b25d0bc87d1411e3a419002590604f2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8550627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46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Ukázky zajímavých</a:t>
                      </a:r>
                      <a:r>
                        <a:rPr lang="cs-CZ" sz="1200" baseline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staveb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Bilbao, Sopoty, Barcelona, Porto, USA,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Dubaj</a:t>
                      </a:r>
                      <a:endParaRPr lang="cs-CZ" sz="12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Kuriózní stavby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VY_32_INOVACE_46_943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839" y="0"/>
            <a:ext cx="9092322" cy="6858000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757668" y="404664"/>
            <a:ext cx="5564728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Metropolitní katedrála v Brasilii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839" y="11416"/>
            <a:ext cx="9092322" cy="6835168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07704" y="6273225"/>
            <a:ext cx="3879588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Křivý dům v Sopotech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6632"/>
            <a:ext cx="9092322" cy="6055468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043608" y="6273225"/>
            <a:ext cx="656423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Barcelona – banka a kulturní centrum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60" y="116632"/>
            <a:ext cx="9083202" cy="6055468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55906" y="6273225"/>
            <a:ext cx="593963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err="1" smtClean="0"/>
              <a:t>Guggenheimovo</a:t>
            </a:r>
            <a:r>
              <a:rPr lang="cs-CZ" sz="3200" dirty="0" smtClean="0"/>
              <a:t> muzeum v Bilbau 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5050" y="116632"/>
            <a:ext cx="7762221" cy="6055468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94724" y="6273225"/>
            <a:ext cx="406201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smtClean="0"/>
              <a:t>Habitat 67 v Montrealu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36308" y="116632"/>
            <a:ext cx="4019705" cy="6055468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640059" y="6273225"/>
            <a:ext cx="537134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err="1" smtClean="0"/>
              <a:t>Hyatt</a:t>
            </a:r>
            <a:r>
              <a:rPr lang="cs-CZ" sz="3200" dirty="0" smtClean="0"/>
              <a:t> </a:t>
            </a:r>
            <a:r>
              <a:rPr lang="cs-CZ" sz="3200" dirty="0" err="1" smtClean="0"/>
              <a:t>Capital</a:t>
            </a:r>
            <a:r>
              <a:rPr lang="cs-CZ" sz="3200" dirty="0" smtClean="0"/>
              <a:t> </a:t>
            </a:r>
            <a:r>
              <a:rPr lang="cs-CZ" sz="3200" dirty="0" err="1" smtClean="0"/>
              <a:t>Gate</a:t>
            </a:r>
            <a:r>
              <a:rPr lang="cs-CZ" sz="3200" dirty="0" smtClean="0"/>
              <a:t> v Abú </a:t>
            </a:r>
            <a:r>
              <a:rPr lang="cs-CZ" sz="3200" dirty="0" err="1" smtClean="0"/>
              <a:t>Dhabí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74" y="332656"/>
            <a:ext cx="8484507" cy="5616624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065342" y="6273225"/>
            <a:ext cx="452078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smtClean="0"/>
              <a:t>Národní divadlo v Pekingu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8439" y="332656"/>
            <a:ext cx="8345177" cy="5616624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58841" y="6273225"/>
            <a:ext cx="4733796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err="1" smtClean="0"/>
              <a:t>Cubic</a:t>
            </a:r>
            <a:r>
              <a:rPr lang="cs-CZ" sz="3200" dirty="0" smtClean="0"/>
              <a:t> </a:t>
            </a:r>
            <a:r>
              <a:rPr lang="cs-CZ" sz="3200" dirty="0" err="1" smtClean="0"/>
              <a:t>Houses</a:t>
            </a:r>
            <a:r>
              <a:rPr lang="cs-CZ" sz="3200" dirty="0" smtClean="0"/>
              <a:t> v Rotterdamu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332655"/>
            <a:ext cx="7776864" cy="5981533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3706" y="6273225"/>
            <a:ext cx="6704079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smtClean="0"/>
              <a:t>Projekt Eden v St. </a:t>
            </a:r>
            <a:r>
              <a:rPr lang="cs-CZ" sz="3200" dirty="0" err="1" smtClean="0"/>
              <a:t>Austell</a:t>
            </a:r>
            <a:r>
              <a:rPr lang="cs-CZ" sz="3200" dirty="0" smtClean="0"/>
              <a:t> Velká Británie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446" y="283494"/>
            <a:ext cx="8421018" cy="5647831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613002" y="6273225"/>
            <a:ext cx="342549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err="1" smtClean="0"/>
              <a:t>Ideal</a:t>
            </a:r>
            <a:r>
              <a:rPr lang="cs-CZ" sz="3200" dirty="0" smtClean="0"/>
              <a:t> </a:t>
            </a:r>
            <a:r>
              <a:rPr lang="cs-CZ" sz="3200" dirty="0" err="1" smtClean="0"/>
              <a:t>Palace</a:t>
            </a:r>
            <a:r>
              <a:rPr lang="cs-CZ" sz="3200" dirty="0" smtClean="0"/>
              <a:t> </a:t>
            </a:r>
            <a:r>
              <a:rPr lang="cs-CZ" sz="3200" dirty="0" err="1" smtClean="0"/>
              <a:t>francie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446" y="308884"/>
            <a:ext cx="8421018" cy="5597051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3150" y="6273225"/>
            <a:ext cx="802521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smtClean="0"/>
              <a:t>Zábavní vědecké centrum v </a:t>
            </a:r>
            <a:r>
              <a:rPr lang="cs-CZ" sz="3200" dirty="0" err="1" smtClean="0"/>
              <a:t>Pigeon</a:t>
            </a:r>
            <a:r>
              <a:rPr lang="cs-CZ" sz="3200" dirty="0" smtClean="0"/>
              <a:t> </a:t>
            </a:r>
            <a:r>
              <a:rPr lang="cs-CZ" sz="3200" dirty="0" err="1" smtClean="0"/>
              <a:t>Forge</a:t>
            </a:r>
            <a:r>
              <a:rPr lang="cs-CZ" sz="3200" dirty="0" smtClean="0"/>
              <a:t> v USA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8352" y="308884"/>
            <a:ext cx="8399205" cy="5597051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56748" y="6273225"/>
            <a:ext cx="4738028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smtClean="0"/>
              <a:t>Národní knihovna v Minsku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9854"/>
            <a:ext cx="8399205" cy="5582654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76309" y="6273225"/>
            <a:ext cx="5898923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smtClean="0"/>
              <a:t>Koncertní síň v Portu - Portugalsko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3800" y="339854"/>
            <a:ext cx="7418660" cy="5582654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53462" y="6273225"/>
            <a:ext cx="7544630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smtClean="0"/>
              <a:t>Rakouský Graz – Muzeum moderního umění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0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80949" y="339854"/>
            <a:ext cx="4284362" cy="5582654"/>
          </a:xfrm>
          <a:prstGeom prst="rect">
            <a:avLst/>
          </a:prstGeom>
        </p:spPr>
      </p:pic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18729" y="6273225"/>
            <a:ext cx="801411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dirty="0" err="1" smtClean="0"/>
              <a:t>Dubaj</a:t>
            </a:r>
            <a:r>
              <a:rPr lang="cs-CZ" sz="3200" dirty="0" smtClean="0"/>
              <a:t> – Rotující věž (jednotlivá patra nezávisle)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diskutujte o kuriozitách v architektuře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patří humor i do architektury?</a:t>
            </a:r>
          </a:p>
          <a:p>
            <a:pPr marL="108000" indent="-252000">
              <a:buFont typeface="Arial" pitchFamily="34" charset="0"/>
              <a:buChar char="•"/>
            </a:pPr>
            <a:r>
              <a:rPr lang="cs-CZ" sz="2000" dirty="0" smtClean="0"/>
              <a:t>uveď vlastní příklady, které znáš</a:t>
            </a:r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18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980728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827584" y="1628800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fotografie:</a:t>
            </a:r>
          </a:p>
          <a:p>
            <a:r>
              <a:rPr lang="cs-CZ" sz="2000" dirty="0" smtClean="0">
                <a:hlinkClick r:id="rId4"/>
              </a:rPr>
              <a:t>http://magazin.aktualne.centrum.cz/obrazem/foto-patnact-nejbizarnejsich-budov-sveta/r~a1e21f967d1811e39a7b002590604f2e/r~b25d0bc87d1411e3a419002590604f2e/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3170</TotalTime>
  <Words>237</Words>
  <Application>Microsoft Office PowerPoint</Application>
  <PresentationFormat>Předvádění na obrazovce (4:3)</PresentationFormat>
  <Paragraphs>78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sady Office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 Zápotocký, Ing. Arch.</cp:lastModifiedBy>
  <cp:revision>247</cp:revision>
  <dcterms:created xsi:type="dcterms:W3CDTF">2010-11-01T23:40:31Z</dcterms:created>
  <dcterms:modified xsi:type="dcterms:W3CDTF">2014-01-20T08:29:07Z</dcterms:modified>
</cp:coreProperties>
</file>