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92" r:id="rId4"/>
    <p:sldId id="294" r:id="rId5"/>
    <p:sldId id="293" r:id="rId6"/>
    <p:sldId id="295" r:id="rId7"/>
    <p:sldId id="297" r:id="rId8"/>
    <p:sldId id="298" r:id="rId9"/>
    <p:sldId id="299" r:id="rId10"/>
    <p:sldId id="301" r:id="rId11"/>
    <p:sldId id="303" r:id="rId12"/>
    <p:sldId id="304" r:id="rId13"/>
    <p:sldId id="305" r:id="rId14"/>
    <p:sldId id="306" r:id="rId15"/>
    <p:sldId id="302" r:id="rId16"/>
    <p:sldId id="272" r:id="rId17"/>
    <p:sldId id="307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24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iface_Silex_Venerque_MHNT_PRE_.2009.0.194.1_Fond.jpg" TargetMode="External"/><Relationship Id="rId3" Type="http://schemas.openxmlformats.org/officeDocument/2006/relationships/hyperlink" Target="http://cs.wikipedia.org/wiki/Soubor:Menhir_Zaklety_mnich_Drahomysl_1.JPG" TargetMode="External"/><Relationship Id="rId7" Type="http://schemas.openxmlformats.org/officeDocument/2006/relationships/hyperlink" Target="http://cs.wikipedia.org/wiki/Soubor:CastleriggStoneCircle(SimonLedingham)Jul2005.jpg" TargetMode="External"/><Relationship Id="rId2" Type="http://schemas.openxmlformats.org/officeDocument/2006/relationships/hyperlink" Target="http://cs.wikipedia.org/wiki/Soubor:Zennormenhi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olmen_de_Menga_Antequera20.jpg" TargetMode="External"/><Relationship Id="rId5" Type="http://schemas.openxmlformats.org/officeDocument/2006/relationships/hyperlink" Target="http://cs.wikipedia.org/wiki/Soubor:Dolmen_Roch-Feutet.JPG" TargetMode="External"/><Relationship Id="rId4" Type="http://schemas.openxmlformats.org/officeDocument/2006/relationships/hyperlink" Target="http://cs.wikipedia.org/wiki/Soubor:Klobuky_CZ_Zkamenely_pastyr_093.jpg" TargetMode="External"/><Relationship Id="rId9" Type="http://schemas.openxmlformats.org/officeDocument/2006/relationships/hyperlink" Target="http://cs.wikipedia.org/wiki/Soubor:Altamira,_bison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tamira,_bison.jpg" TargetMode="External"/><Relationship Id="rId2" Type="http://schemas.openxmlformats.org/officeDocument/2006/relationships/hyperlink" Target="http://cs.wikipedia.org/wiki/Soubor:Biface_Silex_Venerque_MHNT_PRE_.2009.0.194.1_Fond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48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Megalitické stavby pravěku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27565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VY_32_INOVACE_HANA_MERVARTOVA_MEGALITICKE_STAVBY_PRAVEKU_PREZENTACE_04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Megalitické stavby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pravěku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ýtvarným uměním pravěku.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může využít  konkrétní snímky k výkladu látky podle navazujícího pracovního listu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Pravěk – přibližné datování“ a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Pravěké výtvarné umění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“  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96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Megalitické stavby pravěku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Menhir</a:t>
            </a:r>
            <a:r>
              <a:rPr lang="cs-CZ" sz="2800" b="1" dirty="0" smtClean="0"/>
              <a:t>  </a:t>
            </a:r>
            <a:r>
              <a:rPr lang="cs-CZ" sz="2000" dirty="0" err="1" smtClean="0"/>
              <a:t>Zennor</a:t>
            </a:r>
            <a:r>
              <a:rPr lang="cs-CZ" sz="2000" dirty="0" smtClean="0"/>
              <a:t>, </a:t>
            </a:r>
            <a:r>
              <a:rPr lang="cs-CZ" sz="2000" dirty="0" err="1" smtClean="0"/>
              <a:t>Cornwall</a:t>
            </a:r>
            <a:r>
              <a:rPr lang="cs-CZ" sz="2000" dirty="0" smtClean="0"/>
              <a:t>, Spojené království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1)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August Rodin Danaida 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6291" y="1618546"/>
            <a:ext cx="3591416" cy="448927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282154"/>
          </a:xfrm>
        </p:spPr>
        <p:txBody>
          <a:bodyPr>
            <a:normAutofit fontScale="90000"/>
          </a:bodyPr>
          <a:lstStyle/>
          <a:p>
            <a:pPr algn="l"/>
            <a:r>
              <a:rPr lang="pl-PL" sz="3100" b="1" u="sng" dirty="0" smtClean="0"/>
              <a:t>Menhiry</a:t>
            </a:r>
            <a:r>
              <a:rPr lang="pl-PL" sz="2800" b="1" dirty="0" smtClean="0"/>
              <a:t> </a:t>
            </a:r>
            <a:br>
              <a:rPr lang="pl-PL" sz="2800" b="1" dirty="0" smtClean="0"/>
            </a:br>
            <a:r>
              <a:rPr lang="pl-PL" sz="2800" b="1" dirty="0" smtClean="0"/>
              <a:t>Zakletý mnich u Drahomyšle        Kamenný pastýř u Klobuk 		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2)								 (obr. 3)   </a:t>
            </a:r>
            <a:endParaRPr lang="cs-CZ" sz="2800" dirty="0"/>
          </a:p>
        </p:txBody>
      </p:sp>
      <p:pic>
        <p:nvPicPr>
          <p:cNvPr id="5" name="Zástupný symbol pro obsah 4" descr="11 Menhir_Zaklety mnich u Drahomyšle_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75556" y="1988840"/>
            <a:ext cx="2898068" cy="3864091"/>
          </a:xfrm>
        </p:spPr>
      </p:pic>
      <p:pic>
        <p:nvPicPr>
          <p:cNvPr id="6" name="Zástupný symbol pro obsah 5" descr="10 Kamenný pastýř“ u Klobu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60400" y="2132856"/>
            <a:ext cx="4326400" cy="32448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Menhiry </a:t>
            </a:r>
            <a:r>
              <a:rPr lang="cs-CZ" sz="2800" b="1" u="sng" dirty="0" err="1" smtClean="0"/>
              <a:t>Avebury</a:t>
            </a:r>
            <a:r>
              <a:rPr lang="cs-CZ" sz="2800" b="1" u="sng" dirty="0" smtClean="0"/>
              <a:t> 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4)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August Rodin Danaida 188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556792"/>
            <a:ext cx="6768752" cy="4521527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Menhiry </a:t>
            </a:r>
            <a:r>
              <a:rPr lang="cs-CZ" sz="2800" b="1" u="sng" dirty="0" err="1" smtClean="0"/>
              <a:t>Avebury</a:t>
            </a:r>
            <a:r>
              <a:rPr lang="cs-CZ" sz="2800" b="1" u="sng" dirty="0" smtClean="0"/>
              <a:t> 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000" dirty="0" smtClean="0"/>
              <a:t>(obr. 5)					</a:t>
            </a:r>
            <a:r>
              <a:rPr lang="cs-CZ" sz="2800" dirty="0" smtClean="0"/>
              <a:t> </a:t>
            </a:r>
            <a:r>
              <a:rPr lang="cs-CZ" sz="1800" dirty="0" smtClean="0"/>
              <a:t>(obr. 6)</a:t>
            </a:r>
            <a:endParaRPr lang="cs-CZ" sz="1800" dirty="0"/>
          </a:p>
        </p:txBody>
      </p:sp>
      <p:pic>
        <p:nvPicPr>
          <p:cNvPr id="5" name="Zástupný symbol pro obsah 4" descr="Avebury menhiry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289"/>
            <a:ext cx="4038600" cy="2697785"/>
          </a:xfrm>
          <a:scene3d>
            <a:camera prst="orthographicFront">
              <a:rot lat="21299999" lon="0" rev="16200000"/>
            </a:camera>
            <a:lightRig rig="threePt" dir="t"/>
          </a:scene3d>
        </p:spPr>
      </p:pic>
      <p:pic>
        <p:nvPicPr>
          <p:cNvPr id="6" name="Zástupný symbol pro obsah 5" descr="P104092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514289"/>
            <a:ext cx="4038600" cy="2697785"/>
          </a:xfrm>
          <a:scene3d>
            <a:camera prst="orthographicFront">
              <a:rot lat="0" lon="0" rev="16200000"/>
            </a:camera>
            <a:lightRig rig="threePt" dir="t"/>
          </a:scene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Dolmen</a:t>
            </a:r>
            <a:r>
              <a:rPr lang="cs-CZ" sz="2800" dirty="0" smtClean="0"/>
              <a:t>   </a:t>
            </a:r>
            <a:r>
              <a:rPr lang="cs-CZ" sz="2000" dirty="0" err="1" smtClean="0"/>
              <a:t>Er</a:t>
            </a:r>
            <a:r>
              <a:rPr lang="cs-CZ" sz="2000" dirty="0" smtClean="0"/>
              <a:t>-</a:t>
            </a:r>
            <a:r>
              <a:rPr lang="cs-CZ" sz="2000" dirty="0" err="1" smtClean="0"/>
              <a:t>Roc</a:t>
            </a:r>
            <a:r>
              <a:rPr lang="cs-CZ" sz="2000" dirty="0" smtClean="0"/>
              <a:t>'h-</a:t>
            </a:r>
            <a:r>
              <a:rPr lang="cs-CZ" sz="2000" dirty="0" err="1" smtClean="0"/>
              <a:t>Feutet</a:t>
            </a:r>
            <a:r>
              <a:rPr lang="cs-CZ" sz="2000" dirty="0" smtClean="0"/>
              <a:t> nalezený v </a:t>
            </a:r>
            <a:r>
              <a:rPr lang="cs-CZ" sz="2000" dirty="0" err="1" smtClean="0"/>
              <a:t>Carnacu</a:t>
            </a:r>
            <a:r>
              <a:rPr lang="cs-CZ" sz="2000" dirty="0" smtClean="0"/>
              <a:t>, v Bretani, Francie</a:t>
            </a:r>
            <a:br>
              <a:rPr lang="cs-CZ" sz="2000" dirty="0" smtClean="0"/>
            </a:br>
            <a:r>
              <a:rPr lang="cs-CZ" sz="2000" dirty="0" smtClean="0"/>
              <a:t>(obr. 7)</a:t>
            </a:r>
            <a:endParaRPr lang="cs-CZ" sz="2000" dirty="0"/>
          </a:p>
        </p:txBody>
      </p:sp>
      <p:pic>
        <p:nvPicPr>
          <p:cNvPr id="4" name="Zástupný symbol pro obsah 3" descr="13 Dolmen_de_Menga_Anteque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Dolmen de </a:t>
            </a:r>
            <a:r>
              <a:rPr lang="cs-CZ" sz="2800" b="1" u="sng" dirty="0" err="1" smtClean="0"/>
              <a:t>Menga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Antequera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dirty="0" smtClean="0"/>
              <a:t> (obr. 8)</a:t>
            </a:r>
            <a:endParaRPr lang="cs-CZ" sz="2000" dirty="0"/>
          </a:p>
        </p:txBody>
      </p:sp>
      <p:pic>
        <p:nvPicPr>
          <p:cNvPr id="4" name="Zástupný symbol pro obsah 3" descr="13 Dolmen_de_Menga_Anteque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62338" y="1600200"/>
            <a:ext cx="6619324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800" b="1" u="sng" dirty="0" err="1" smtClean="0"/>
              <a:t>Kromlech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200" dirty="0" smtClean="0"/>
              <a:t> (obr. 9)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/>
          </a:p>
        </p:txBody>
      </p:sp>
      <p:pic>
        <p:nvPicPr>
          <p:cNvPr id="4" name="Zástupný symbol pro obsah 3" descr="5 kroml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6480720" cy="496180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Kromlech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Avebury</a:t>
            </a:r>
            <a:r>
              <a:rPr lang="cs-CZ" sz="2800" b="1" u="sng" dirty="0" smtClean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dirty="0" smtClean="0"/>
              <a:t>(obr. 10)</a:t>
            </a:r>
            <a:endParaRPr lang="cs-CZ" sz="2800" dirty="0"/>
          </a:p>
        </p:txBody>
      </p:sp>
      <p:pic>
        <p:nvPicPr>
          <p:cNvPr id="4" name="Zástupný symbol pro obsah 3" descr="Avebury kroml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4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Kromlech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Avebury</a:t>
            </a:r>
            <a:r>
              <a:rPr lang="cs-CZ" sz="2800" b="1" u="sng" dirty="0" smtClean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dirty="0" smtClean="0"/>
              <a:t>(obr. 11)</a:t>
            </a:r>
            <a:endParaRPr lang="cs-CZ" sz="2800" dirty="0"/>
          </a:p>
        </p:txBody>
      </p:sp>
      <p:pic>
        <p:nvPicPr>
          <p:cNvPr id="4" name="Zástupný symbol pro obsah 3" descr="Avebury kroml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3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Stonehenge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000" dirty="0" smtClean="0"/>
              <a:t>(obr. 12)</a:t>
            </a:r>
            <a:endParaRPr lang="cs-CZ" sz="2800" dirty="0"/>
          </a:p>
        </p:txBody>
      </p:sp>
      <p:pic>
        <p:nvPicPr>
          <p:cNvPr id="4" name="Zástupný symbol pro obsah 3" descr="Stonehenge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4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Stonehenge</a:t>
            </a:r>
            <a:r>
              <a:rPr lang="cs-CZ" sz="2800" b="1" u="sng" dirty="0" smtClean="0"/>
              <a:t> </a:t>
            </a:r>
            <a:br>
              <a:rPr lang="cs-CZ" sz="2800" b="1" u="sng" dirty="0" smtClean="0"/>
            </a:br>
            <a:r>
              <a:rPr lang="cs-CZ" sz="2000" dirty="0" smtClean="0"/>
              <a:t>(obr. 13)</a:t>
            </a:r>
            <a:endParaRPr lang="cs-CZ" sz="2800" dirty="0"/>
          </a:p>
        </p:txBody>
      </p:sp>
      <p:pic>
        <p:nvPicPr>
          <p:cNvPr id="4" name="Zástupný symbol pro obsah 3" descr="Stonehenge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3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/>
              <a:t>Stonehenge</a:t>
            </a:r>
            <a:r>
              <a:rPr lang="cs-CZ" sz="2800" b="1" u="sng" dirty="0" smtClean="0"/>
              <a:t> </a:t>
            </a:r>
            <a:br>
              <a:rPr lang="cs-CZ" sz="2800" b="1" u="sng" dirty="0" smtClean="0"/>
            </a:br>
            <a:r>
              <a:rPr lang="cs-CZ" sz="2000" dirty="0" smtClean="0"/>
              <a:t>(obr. 14)</a:t>
            </a:r>
            <a:endParaRPr lang="cs-CZ" sz="2800" dirty="0"/>
          </a:p>
        </p:txBody>
      </p:sp>
      <p:pic>
        <p:nvPicPr>
          <p:cNvPr id="4" name="Zástupný symbol pro obsah 3" descr="Stonehenge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3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Mohyla</a:t>
            </a:r>
            <a:r>
              <a:rPr lang="cs-CZ" sz="2800" dirty="0" smtClean="0"/>
              <a:t>    </a:t>
            </a:r>
            <a:r>
              <a:rPr lang="cs-CZ" sz="2000" dirty="0" err="1" smtClean="0"/>
              <a:t>Silbury</a:t>
            </a:r>
            <a:r>
              <a:rPr lang="cs-CZ" sz="2000" dirty="0" smtClean="0"/>
              <a:t> </a:t>
            </a:r>
            <a:r>
              <a:rPr lang="cs-CZ" sz="2000" dirty="0" err="1" smtClean="0"/>
              <a:t>Hill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(obr. 15)</a:t>
            </a:r>
            <a:endParaRPr lang="cs-CZ" sz="2000" dirty="0"/>
          </a:p>
        </p:txBody>
      </p:sp>
      <p:pic>
        <p:nvPicPr>
          <p:cNvPr id="4" name="Zástupný symbol pro obsah 3" descr="Silbury Hill mohy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4303" y="1600200"/>
            <a:ext cx="6775394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 obrázků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None/>
            </a:pPr>
            <a:r>
              <a:rPr lang="cs-CZ" sz="7200" dirty="0" smtClean="0"/>
              <a:t>Obr. 1) WATERBOROUGH.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2"/>
              </a:rPr>
              <a:t>http://cs.wikipedia.org/wiki/Soubor:Zennormenhir.jpg</a:t>
            </a:r>
            <a:endParaRPr lang="cs-CZ" sz="7200" dirty="0" smtClean="0"/>
          </a:p>
          <a:p>
            <a:pPr marL="514350" indent="-514350">
              <a:buNone/>
            </a:pPr>
            <a:r>
              <a:rPr lang="cs-CZ" sz="7200" dirty="0" smtClean="0"/>
              <a:t>Obr. 2) JIK </a:t>
            </a:r>
            <a:r>
              <a:rPr lang="cs-CZ" sz="7200" dirty="0" err="1" smtClean="0"/>
              <a:t>JIK.</a:t>
            </a:r>
            <a:r>
              <a:rPr lang="cs-CZ" sz="7200" dirty="0" smtClean="0"/>
              <a:t>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3"/>
              </a:rPr>
              <a:t>http://cs.wikipedia.org/wiki/Soubor:Menhir_Zaklety_mnich_Drahomysl_1.JPG 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3) USER:MIAOW </a:t>
            </a:r>
            <a:r>
              <a:rPr lang="cs-CZ" sz="7200" dirty="0" err="1" smtClean="0"/>
              <a:t>MIAOW.</a:t>
            </a:r>
            <a:r>
              <a:rPr lang="cs-CZ" sz="7200" dirty="0" smtClean="0"/>
              <a:t>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4"/>
              </a:rPr>
              <a:t>http://cs.wikipedia.org/wiki/Soubor:Klobuky_CZ_Zkamenely_pastyr_093.jpg </a:t>
            </a:r>
            <a:endParaRPr lang="cs-CZ" sz="7200" u="sng" dirty="0" smtClean="0"/>
          </a:p>
          <a:p>
            <a:pPr marL="514350" indent="-514350">
              <a:buNone/>
            </a:pPr>
            <a:r>
              <a:rPr lang="cs-CZ" sz="7200" dirty="0" smtClean="0"/>
              <a:t>Obr. 4) použitý materiál je z vlastních zdrojů autora</a:t>
            </a:r>
          </a:p>
          <a:p>
            <a:pPr marL="514350" indent="-514350">
              <a:buNone/>
            </a:pPr>
            <a:r>
              <a:rPr lang="cs-CZ" sz="7200" dirty="0" smtClean="0"/>
              <a:t>Obr. 5) použitý materiál je z vlastních zdrojů autora</a:t>
            </a:r>
          </a:p>
          <a:p>
            <a:pPr marL="514350" indent="-514350">
              <a:buNone/>
            </a:pPr>
            <a:r>
              <a:rPr lang="cs-CZ" sz="7200" dirty="0" smtClean="0"/>
              <a:t>Obr. 6) použitý materiál je z vlastních zdrojů autora</a:t>
            </a:r>
          </a:p>
          <a:p>
            <a:pPr marL="1143000" indent="-1143000">
              <a:buNone/>
            </a:pPr>
            <a:r>
              <a:rPr lang="cs-CZ" sz="7200" dirty="0" smtClean="0"/>
              <a:t>Obr. 7) STEVAGE.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5"/>
              </a:rPr>
              <a:t>http://cs.wikipedia.org/wiki/Soubor:Dolmen_Roch-Feutet.JPG</a:t>
            </a:r>
            <a:endParaRPr lang="cs-CZ" sz="7200" u="sng" dirty="0" smtClean="0"/>
          </a:p>
          <a:p>
            <a:pPr marL="1143000" indent="-1143000">
              <a:buAutoNum type="arabicParenR" startAt="7"/>
            </a:pPr>
            <a:endParaRPr lang="cs-CZ" sz="7200" dirty="0" smtClean="0"/>
          </a:p>
          <a:p>
            <a:pPr marL="514350" lvl="0" indent="-514350">
              <a:buNone/>
            </a:pPr>
            <a:r>
              <a:rPr lang="cs-CZ" sz="7200" dirty="0" smtClean="0"/>
              <a:t>Obr. 8) MANFRED WERNER.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6"/>
              </a:rPr>
              <a:t>http://cs.wikipedia.org/wiki/Soubor:Dolmen_de_Menga_Antequera20.jpg</a:t>
            </a:r>
            <a:r>
              <a:rPr lang="cs-CZ" sz="7200" dirty="0" smtClean="0"/>
              <a:t>	</a:t>
            </a:r>
          </a:p>
          <a:p>
            <a:pPr marL="514350" lvl="0" indent="-514350">
              <a:buNone/>
            </a:pPr>
            <a:r>
              <a:rPr lang="cs-CZ" sz="7200" dirty="0" smtClean="0"/>
              <a:t>Obr. 9) SIMON LEDINGHAM. </a:t>
            </a:r>
            <a:r>
              <a:rPr lang="cs-CZ" sz="7200" i="1" dirty="0" err="1" smtClean="0"/>
              <a:t>wikipedia.org</a:t>
            </a:r>
            <a:r>
              <a:rPr lang="cs-CZ" sz="7200" dirty="0" smtClean="0"/>
              <a:t> [online]. [cit. 14.9.2013]. Dostupný na WWW: </a:t>
            </a:r>
            <a:r>
              <a:rPr lang="cs-CZ" sz="7200" u="sng" dirty="0" smtClean="0">
                <a:hlinkClick r:id="rId7"/>
              </a:rPr>
              <a:t>http://cs.wikipedia.org/wiki/Soubor:CastleriggStoneCircle(SimonLedingham)Jul2005.jpg</a:t>
            </a:r>
            <a:endParaRPr lang="cs-CZ" sz="7200" dirty="0" smtClean="0"/>
          </a:p>
          <a:p>
            <a:pPr marL="514350" lvl="0" indent="-514350">
              <a:buNone/>
            </a:pPr>
            <a:endParaRPr lang="cs-CZ" sz="7200" dirty="0" smtClean="0"/>
          </a:p>
          <a:p>
            <a:pPr marL="514350" lvl="0" indent="-514350">
              <a:buNone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9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8"/>
            </a:endParaRPr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None/>
            </a:pPr>
            <a:r>
              <a:rPr lang="cs-CZ" sz="5500" dirty="0" smtClean="0"/>
              <a:t>Obr. 10) použitý materiál je z vlastních zdrojů autora</a:t>
            </a:r>
          </a:p>
          <a:p>
            <a:pPr marL="514350" indent="-514350">
              <a:buNone/>
            </a:pPr>
            <a:r>
              <a:rPr lang="cs-CZ" sz="5500" dirty="0" smtClean="0"/>
              <a:t>Obr. 11) použitý materiál je z vlastních zdrojů autora</a:t>
            </a:r>
          </a:p>
          <a:p>
            <a:pPr marL="514350" indent="-514350">
              <a:buNone/>
            </a:pPr>
            <a:r>
              <a:rPr lang="cs-CZ" sz="5500" dirty="0" smtClean="0"/>
              <a:t>Obr. 12) použitý materiál je z vlastních zdrojů autora</a:t>
            </a:r>
          </a:p>
          <a:p>
            <a:pPr marL="514350" lvl="0" indent="-514350">
              <a:buNone/>
            </a:pPr>
            <a:endParaRPr lang="cs-CZ" sz="5500" dirty="0" smtClean="0"/>
          </a:p>
          <a:p>
            <a:pPr marL="514350" indent="-514350">
              <a:buNone/>
            </a:pPr>
            <a:r>
              <a:rPr lang="cs-CZ" sz="5500" dirty="0" smtClean="0"/>
              <a:t>Obr. 13) použitý materiál je z vlastních zdrojů autora</a:t>
            </a:r>
          </a:p>
          <a:p>
            <a:pPr marL="514350" indent="-514350">
              <a:buNone/>
            </a:pPr>
            <a:r>
              <a:rPr lang="cs-CZ" sz="5500" dirty="0" smtClean="0"/>
              <a:t>Obr. 14) použitý materiál je z vlastních zdrojů autora</a:t>
            </a:r>
          </a:p>
          <a:p>
            <a:pPr marL="514350" indent="-514350">
              <a:buNone/>
            </a:pPr>
            <a:r>
              <a:rPr lang="cs-CZ" sz="5500" dirty="0" smtClean="0"/>
              <a:t>Obr. 15) použitý materiál je z vlastních zdrojů autora</a:t>
            </a:r>
          </a:p>
          <a:p>
            <a:pPr marL="514350" lvl="0" indent="-514350">
              <a:buNone/>
            </a:pPr>
            <a:endParaRPr lang="cs-CZ" sz="7200" dirty="0" smtClean="0">
              <a:hlinkClick r:id="rId2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3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None/>
            </a:pPr>
            <a:r>
              <a:rPr lang="cs-CZ" sz="7200" dirty="0" smtClean="0"/>
              <a:t>Pokud není uvedeno jinak, použitý materiál je z vlastních zdrojů autora</a:t>
            </a: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Font typeface="Arial" pitchFamily="34" charset="0"/>
              <a:buAutoNum type="arabicParenR"/>
            </a:pPr>
            <a:endParaRPr lang="cs-CZ" sz="7200" dirty="0" smtClean="0">
              <a:hlinkClick r:id="rId2"/>
            </a:endParaRPr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377</Words>
  <Application>Microsoft Office PowerPoint</Application>
  <PresentationFormat>Předvádění na obrazovce (4:3)</PresentationFormat>
  <Paragraphs>81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Megalitické stavby pravěku</vt:lpstr>
      <vt:lpstr>Menhir  Zennor, Cornwall, Spojené království  (obr. 1)</vt:lpstr>
      <vt:lpstr>Menhiry  Zakletý mnich u Drahomyšle        Kamenný pastýř u Klobuk     (obr. 2)         (obr. 3)   </vt:lpstr>
      <vt:lpstr>Menhiry Avebury   (obr. 4)</vt:lpstr>
      <vt:lpstr>Menhiry Avebury   (obr. 5)      (obr. 6)</vt:lpstr>
      <vt:lpstr>Dolmen   Er-Roc'h-Feutet nalezený v Carnacu, v Bretani, Francie (obr. 7)</vt:lpstr>
      <vt:lpstr>Dolmen de Menga Antequera  (obr. 8)</vt:lpstr>
      <vt:lpstr>Kromlech  (obr. 9) </vt:lpstr>
      <vt:lpstr>Kromlech Avebury  (obr. 10)</vt:lpstr>
      <vt:lpstr>Kromlech Avebury  (obr. 11)</vt:lpstr>
      <vt:lpstr>Stonehenge  (obr. 12)</vt:lpstr>
      <vt:lpstr>Stonehenge  (obr. 13)</vt:lpstr>
      <vt:lpstr>Stonehenge  (obr. 14)</vt:lpstr>
      <vt:lpstr>Mohyla    Silbury Hill  (obr. 15)</vt:lpstr>
      <vt:lpstr>Použité zdroje obrázků  </vt:lpstr>
      <vt:lpstr> </vt:lpstr>
      <vt:lpstr>  DĚKUJI 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119</cp:revision>
  <dcterms:created xsi:type="dcterms:W3CDTF">2013-04-02T20:21:13Z</dcterms:created>
  <dcterms:modified xsi:type="dcterms:W3CDTF">2014-01-18T14:09:09Z</dcterms:modified>
</cp:coreProperties>
</file>