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8"/>
  </p:notesMasterIdLst>
  <p:sldIdLst>
    <p:sldId id="256" r:id="rId2"/>
    <p:sldId id="262" r:id="rId3"/>
    <p:sldId id="263" r:id="rId4"/>
    <p:sldId id="282" r:id="rId5"/>
    <p:sldId id="283" r:id="rId6"/>
    <p:sldId id="284" r:id="rId7"/>
    <p:sldId id="277" r:id="rId8"/>
    <p:sldId id="271" r:id="rId9"/>
    <p:sldId id="273" r:id="rId10"/>
    <p:sldId id="272" r:id="rId11"/>
    <p:sldId id="280" r:id="rId12"/>
    <p:sldId id="274" r:id="rId13"/>
    <p:sldId id="281" r:id="rId14"/>
    <p:sldId id="268" r:id="rId15"/>
    <p:sldId id="260" r:id="rId16"/>
    <p:sldId id="26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3" end="1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2586" y="-8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Předmět:       Přírodopis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          </a:t>
          </a:r>
          <a:r>
            <a:rPr lang="cs-CZ" sz="2000" b="1" dirty="0" smtClean="0"/>
            <a:t> </a:t>
          </a:r>
          <a:r>
            <a:rPr lang="cs-CZ" sz="2000" b="1" dirty="0" smtClean="0"/>
            <a:t>HMYZOŽRAVCI</a:t>
          </a:r>
          <a:endParaRPr lang="cs-CZ" sz="2000" b="1" dirty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smtClean="0"/>
            <a:t>Autor:                 </a:t>
          </a:r>
          <a:r>
            <a:rPr lang="cs-CZ" sz="2000" b="1" dirty="0" smtClean="0"/>
            <a:t>Ing Věra Kubová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</a:t>
          </a:r>
          <a:r>
            <a:rPr lang="cs-CZ" sz="2000" b="1" dirty="0" smtClean="0"/>
            <a:t>:      CZ. 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</dgm:pt>
    <dgm:pt modelId="{F31B7103-6E88-4DB9-9888-CB9E0B3FEEF8}" type="pres">
      <dgm:prSet presAssocID="{BA9EE107-A5FB-41C4-9EF1-1CC153B68B3F}" presName="cycle" presStyleCnt="0"/>
      <dgm:spPr/>
    </dgm:pt>
    <dgm:pt modelId="{F7A92DE4-3445-4B9B-AF3D-F2DA6F69C25D}" type="pres">
      <dgm:prSet presAssocID="{BA9EE107-A5FB-41C4-9EF1-1CC153B68B3F}" presName="srcNode" presStyleLbl="node1" presStyleIdx="0" presStyleCnt="4"/>
      <dgm:spPr/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4"/>
      <dgm:spPr/>
    </dgm:pt>
    <dgm:pt modelId="{F16BA6F4-95DE-4E28-BF94-6459A70C4A6D}" type="pres">
      <dgm:prSet presAssocID="{BA9EE107-A5FB-41C4-9EF1-1CC153B68B3F}" presName="dstNode" presStyleLbl="node1" presStyleIdx="0" presStyleCnt="4"/>
      <dgm:spPr/>
    </dgm:pt>
    <dgm:pt modelId="{F036299F-AF4D-4DAF-ABF5-87E8CC3FEF1B}" type="pres">
      <dgm:prSet presAssocID="{A83A7CFB-B411-4357-9641-4A8443F7365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</dgm:pt>
    <dgm:pt modelId="{112F553D-60C2-4CC4-948D-0369F51C4DB0}" type="pres">
      <dgm:prSet presAssocID="{A83A7CFB-B411-4357-9641-4A8443F73655}" presName="accentRepeatNode" presStyleLbl="solidFgAcc1" presStyleIdx="0" presStyleCnt="4"/>
      <dgm:spPr/>
    </dgm:pt>
    <dgm:pt modelId="{8F499F57-25C9-45F4-8CBD-7D9D581CAA10}" type="pres">
      <dgm:prSet presAssocID="{3061F91D-8548-4FCB-A021-DD835A272F0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6E2ED9-986E-45D6-92F7-C8372E97FA90}" type="pres">
      <dgm:prSet presAssocID="{3061F91D-8548-4FCB-A021-DD835A272F0F}" presName="accent_2" presStyleCnt="0"/>
      <dgm:spPr/>
    </dgm:pt>
    <dgm:pt modelId="{A6FEC19F-0F90-4EC7-BB21-E0ADFEFFA617}" type="pres">
      <dgm:prSet presAssocID="{3061F91D-8548-4FCB-A021-DD835A272F0F}" presName="accentRepeatNode" presStyleLbl="solidFgAcc1" presStyleIdx="1" presStyleCnt="4"/>
      <dgm:spPr/>
    </dgm:pt>
    <dgm:pt modelId="{53E42326-DC07-4DF9-9467-D8432361C847}" type="pres">
      <dgm:prSet presAssocID="{60B5D622-D348-4384-9EFA-863CA4F7B7A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86FDD-9F30-4916-A44F-CA26261BE122}" type="pres">
      <dgm:prSet presAssocID="{60B5D622-D348-4384-9EFA-863CA4F7B7A3}" presName="accent_3" presStyleCnt="0"/>
      <dgm:spPr/>
    </dgm:pt>
    <dgm:pt modelId="{D00E28E9-7A94-4DBE-BF47-6DC8F169B300}" type="pres">
      <dgm:prSet presAssocID="{60B5D622-D348-4384-9EFA-863CA4F7B7A3}" presName="accentRepeatNode" presStyleLbl="solidFgAcc1" presStyleIdx="2" presStyleCnt="4"/>
      <dgm:spPr/>
      <dgm:t>
        <a:bodyPr/>
        <a:lstStyle/>
        <a:p>
          <a:endParaRPr lang="cs-CZ"/>
        </a:p>
      </dgm:t>
    </dgm:pt>
    <dgm:pt modelId="{4D744F30-9794-46C6-ACFA-F39922614CF7}" type="pres">
      <dgm:prSet presAssocID="{E392F34A-E55D-43D5-AEDD-49027298B81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183638-E327-4DD3-A173-2ABBAF66184A}" type="pres">
      <dgm:prSet presAssocID="{E392F34A-E55D-43D5-AEDD-49027298B816}" presName="accent_4" presStyleCnt="0"/>
      <dgm:spPr/>
    </dgm:pt>
    <dgm:pt modelId="{EB133F34-59A3-4639-B813-3EF5396EC28B}" type="pres">
      <dgm:prSet presAssocID="{E392F34A-E55D-43D5-AEDD-49027298B816}" presName="accentRepeatNode" presStyleLbl="solidFgAcc1" presStyleIdx="3" presStyleCnt="4"/>
      <dgm:spPr/>
    </dgm:pt>
  </dgm:ptLst>
  <dgm:cxnLst>
    <dgm:cxn modelId="{3E068E4C-B503-4144-ACBD-F6D1E329A233}" type="presOf" srcId="{60B5D622-D348-4384-9EFA-863CA4F7B7A3}" destId="{53E42326-DC07-4DF9-9467-D8432361C847}" srcOrd="0" destOrd="0" presId="urn:microsoft.com/office/officeart/2008/layout/VerticalCurvedList"/>
    <dgm:cxn modelId="{B8C92B4A-9E16-4C6D-8583-A1CEC081E720}" srcId="{BA9EE107-A5FB-41C4-9EF1-1CC153B68B3F}" destId="{3061F91D-8548-4FCB-A021-DD835A272F0F}" srcOrd="1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2" destOrd="0" parTransId="{74CB5370-34BA-43B8-AB66-1E3510545B42}" sibTransId="{5895C10F-262B-4EFF-A7FE-F20237FEAECB}"/>
    <dgm:cxn modelId="{183304B8-1358-44C9-8803-DA07758E6D27}" type="presOf" srcId="{3061F91D-8548-4FCB-A021-DD835A272F0F}" destId="{8F499F57-25C9-45F4-8CBD-7D9D581CAA10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0279BEF7-BAF0-4413-811A-11663A22D098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3" destOrd="0" parTransId="{BC40F3DB-7514-4A20-8E05-98AEEC263C22}" sibTransId="{9093FE33-FB2C-41B0-8F18-5CB6446B7DEF}"/>
    <dgm:cxn modelId="{9E23070F-25A5-4C19-9269-1793FC13F46D}" type="presOf" srcId="{E392F34A-E55D-43D5-AEDD-49027298B816}" destId="{4D744F30-9794-46C6-ACFA-F39922614CF7}" srcOrd="0" destOrd="0" presId="urn:microsoft.com/office/officeart/2008/layout/VerticalCurvedList"/>
    <dgm:cxn modelId="{B47C7ECB-22B8-4C0F-9F6D-1526C5AC06E6}" type="presOf" srcId="{A83A7CFB-B411-4357-9641-4A8443F73655}" destId="{F036299F-AF4D-4DAF-ABF5-87E8CC3FEF1B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E40977E6-8C7E-4DB4-A4AD-0B06EBF7C24E}" type="presParOf" srcId="{9C0CD981-713F-47B3-AE2F-2963F2684A6F}" destId="{96773A7D-3367-4F53-A2D2-EA5770AFFDB3}" srcOrd="0" destOrd="0" presId="urn:microsoft.com/office/officeart/2008/layout/VerticalCurvedList"/>
    <dgm:cxn modelId="{1C9373A0-FCAE-4781-B1D1-0498DC7618B1}" type="presParOf" srcId="{96773A7D-3367-4F53-A2D2-EA5770AFFDB3}" destId="{F31B7103-6E88-4DB9-9888-CB9E0B3FEEF8}" srcOrd="0" destOrd="0" presId="urn:microsoft.com/office/officeart/2008/layout/VerticalCurvedList"/>
    <dgm:cxn modelId="{B7A7B249-F3B1-4D98-A626-967D1E89E94E}" type="presParOf" srcId="{F31B7103-6E88-4DB9-9888-CB9E0B3FEEF8}" destId="{F7A92DE4-3445-4B9B-AF3D-F2DA6F69C25D}" srcOrd="0" destOrd="0" presId="urn:microsoft.com/office/officeart/2008/layout/VerticalCurvedList"/>
    <dgm:cxn modelId="{B5145D1A-579A-4AAB-9C77-89F7AFFF181B}" type="presParOf" srcId="{F31B7103-6E88-4DB9-9888-CB9E0B3FEEF8}" destId="{EF104B90-7E69-4918-A202-E6F91FC6E413}" srcOrd="1" destOrd="0" presId="urn:microsoft.com/office/officeart/2008/layout/VerticalCurvedList"/>
    <dgm:cxn modelId="{336E0D51-2079-42C9-BD7A-D4BEE6B2B001}" type="presParOf" srcId="{F31B7103-6E88-4DB9-9888-CB9E0B3FEEF8}" destId="{F5A5022A-2B1C-4F3B-B289-BC099E9CE92F}" srcOrd="2" destOrd="0" presId="urn:microsoft.com/office/officeart/2008/layout/VerticalCurvedList"/>
    <dgm:cxn modelId="{8012DE3B-6A52-4BC6-A0E5-94C55A931254}" type="presParOf" srcId="{F31B7103-6E88-4DB9-9888-CB9E0B3FEEF8}" destId="{F16BA6F4-95DE-4E28-BF94-6459A70C4A6D}" srcOrd="3" destOrd="0" presId="urn:microsoft.com/office/officeart/2008/layout/VerticalCurvedList"/>
    <dgm:cxn modelId="{F82CB3AC-6B8C-4DF1-8ECC-C78ECF6B9842}" type="presParOf" srcId="{96773A7D-3367-4F53-A2D2-EA5770AFFDB3}" destId="{F036299F-AF4D-4DAF-ABF5-87E8CC3FEF1B}" srcOrd="1" destOrd="0" presId="urn:microsoft.com/office/officeart/2008/layout/VerticalCurvedList"/>
    <dgm:cxn modelId="{FC5F50E5-328D-4644-8144-441B5F7B20E5}" type="presParOf" srcId="{96773A7D-3367-4F53-A2D2-EA5770AFFDB3}" destId="{40B95986-31F6-48A6-A8D8-D04AC3BEDA92}" srcOrd="2" destOrd="0" presId="urn:microsoft.com/office/officeart/2008/layout/VerticalCurvedList"/>
    <dgm:cxn modelId="{CEA9CC94-DED9-409C-9296-9AE02424F92D}" type="presParOf" srcId="{40B95986-31F6-48A6-A8D8-D04AC3BEDA92}" destId="{112F553D-60C2-4CC4-948D-0369F51C4DB0}" srcOrd="0" destOrd="0" presId="urn:microsoft.com/office/officeart/2008/layout/VerticalCurvedList"/>
    <dgm:cxn modelId="{490ABE33-99BE-4DF6-B6E7-4F2808A522D3}" type="presParOf" srcId="{96773A7D-3367-4F53-A2D2-EA5770AFFDB3}" destId="{8F499F57-25C9-45F4-8CBD-7D9D581CAA10}" srcOrd="3" destOrd="0" presId="urn:microsoft.com/office/officeart/2008/layout/VerticalCurvedList"/>
    <dgm:cxn modelId="{56E56004-6467-4105-8014-18F581298469}" type="presParOf" srcId="{96773A7D-3367-4F53-A2D2-EA5770AFFDB3}" destId="{A96E2ED9-986E-45D6-92F7-C8372E97FA90}" srcOrd="4" destOrd="0" presId="urn:microsoft.com/office/officeart/2008/layout/VerticalCurvedList"/>
    <dgm:cxn modelId="{68BD70A1-1F77-489F-B92C-FA217CFAC42F}" type="presParOf" srcId="{A96E2ED9-986E-45D6-92F7-C8372E97FA90}" destId="{A6FEC19F-0F90-4EC7-BB21-E0ADFEFFA617}" srcOrd="0" destOrd="0" presId="urn:microsoft.com/office/officeart/2008/layout/VerticalCurvedList"/>
    <dgm:cxn modelId="{06714DF8-C7BA-445A-A143-F7DF4B6D5AB0}" type="presParOf" srcId="{96773A7D-3367-4F53-A2D2-EA5770AFFDB3}" destId="{53E42326-DC07-4DF9-9467-D8432361C847}" srcOrd="5" destOrd="0" presId="urn:microsoft.com/office/officeart/2008/layout/VerticalCurvedList"/>
    <dgm:cxn modelId="{0B5A9FEE-AC2C-43C3-8E01-4CC68334F148}" type="presParOf" srcId="{96773A7D-3367-4F53-A2D2-EA5770AFFDB3}" destId="{B5686FDD-9F30-4916-A44F-CA26261BE122}" srcOrd="6" destOrd="0" presId="urn:microsoft.com/office/officeart/2008/layout/VerticalCurvedList"/>
    <dgm:cxn modelId="{54FCF674-1C82-4F0F-B7E9-F05DDCA31103}" type="presParOf" srcId="{B5686FDD-9F30-4916-A44F-CA26261BE122}" destId="{D00E28E9-7A94-4DBE-BF47-6DC8F169B300}" srcOrd="0" destOrd="0" presId="urn:microsoft.com/office/officeart/2008/layout/VerticalCurvedList"/>
    <dgm:cxn modelId="{E6E5E875-2184-42E1-A32F-5BB27307FA0A}" type="presParOf" srcId="{96773A7D-3367-4F53-A2D2-EA5770AFFDB3}" destId="{4D744F30-9794-46C6-ACFA-F39922614CF7}" srcOrd="7" destOrd="0" presId="urn:microsoft.com/office/officeart/2008/layout/VerticalCurvedList"/>
    <dgm:cxn modelId="{2D2FE2AA-C1D9-4643-BAA3-7A0D9FBD8825}" type="presParOf" srcId="{96773A7D-3367-4F53-A2D2-EA5770AFFDB3}" destId="{9A183638-E327-4DD3-A173-2ABBAF66184A}" srcOrd="8" destOrd="0" presId="urn:microsoft.com/office/officeart/2008/layout/VerticalCurvedList"/>
    <dgm:cxn modelId="{C79F4C8C-4707-42D5-95BF-9A00ED22C419}" type="presParOf" srcId="{9A183638-E327-4DD3-A173-2ABBAF66184A}" destId="{EB133F34-59A3-4639-B813-3EF5396EC28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60706" y="243582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Autor:                 </a:t>
          </a:r>
          <a:r>
            <a:rPr lang="cs-CZ" sz="2000" b="1" kern="1200" dirty="0" smtClean="0"/>
            <a:t>Ing Věra Kubová</a:t>
          </a:r>
        </a:p>
      </dsp:txBody>
      <dsp:txXfrm>
        <a:off x="360706" y="243582"/>
        <a:ext cx="4878500" cy="487419"/>
      </dsp:txXfrm>
    </dsp:sp>
    <dsp:sp modelId="{112F553D-60C2-4CC4-948D-0369F51C4DB0}">
      <dsp:nvSpPr>
        <dsp:cNvPr id="0" name=""/>
        <dsp:cNvSpPr/>
      </dsp:nvSpPr>
      <dsp:spPr>
        <a:xfrm>
          <a:off x="56069" y="182655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99F57-25C9-45F4-8CBD-7D9D581CAA10}">
      <dsp:nvSpPr>
        <dsp:cNvPr id="0" name=""/>
        <dsp:cNvSpPr/>
      </dsp:nvSpPr>
      <dsp:spPr>
        <a:xfrm>
          <a:off x="640154" y="974838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Předmět:       Přírodopis</a:t>
          </a:r>
          <a:endParaRPr lang="cs-CZ" sz="2000" b="1" kern="1200" dirty="0"/>
        </a:p>
      </dsp:txBody>
      <dsp:txXfrm>
        <a:off x="640154" y="974838"/>
        <a:ext cx="4599052" cy="487419"/>
      </dsp:txXfrm>
    </dsp:sp>
    <dsp:sp modelId="{A6FEC19F-0F90-4EC7-BB21-E0ADFEFFA617}">
      <dsp:nvSpPr>
        <dsp:cNvPr id="0" name=""/>
        <dsp:cNvSpPr/>
      </dsp:nvSpPr>
      <dsp:spPr>
        <a:xfrm>
          <a:off x="335517" y="913911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42326-DC07-4DF9-9467-D8432361C847}">
      <dsp:nvSpPr>
        <dsp:cNvPr id="0" name=""/>
        <dsp:cNvSpPr/>
      </dsp:nvSpPr>
      <dsp:spPr>
        <a:xfrm>
          <a:off x="640154" y="1706094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          </a:t>
          </a:r>
          <a:r>
            <a:rPr lang="cs-CZ" sz="2000" b="1" kern="1200" dirty="0" smtClean="0"/>
            <a:t> </a:t>
          </a:r>
          <a:r>
            <a:rPr lang="cs-CZ" sz="2000" b="1" kern="1200" dirty="0" smtClean="0"/>
            <a:t>HMYZOŽRAVCI</a:t>
          </a:r>
          <a:endParaRPr lang="cs-CZ" sz="2000" b="1" kern="1200" dirty="0"/>
        </a:p>
      </dsp:txBody>
      <dsp:txXfrm>
        <a:off x="640154" y="1706094"/>
        <a:ext cx="4599052" cy="487419"/>
      </dsp:txXfrm>
    </dsp:sp>
    <dsp:sp modelId="{D00E28E9-7A94-4DBE-BF47-6DC8F169B300}">
      <dsp:nvSpPr>
        <dsp:cNvPr id="0" name=""/>
        <dsp:cNvSpPr/>
      </dsp:nvSpPr>
      <dsp:spPr>
        <a:xfrm>
          <a:off x="335517" y="1645166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44F30-9794-46C6-ACFA-F39922614CF7}">
      <dsp:nvSpPr>
        <dsp:cNvPr id="0" name=""/>
        <dsp:cNvSpPr/>
      </dsp:nvSpPr>
      <dsp:spPr>
        <a:xfrm>
          <a:off x="360706" y="2437349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</a:t>
          </a:r>
          <a:r>
            <a:rPr lang="cs-CZ" sz="2000" b="1" kern="1200" dirty="0" smtClean="0"/>
            <a:t>:      CZ. 1.07/1.4.00/21.3315</a:t>
          </a:r>
          <a:endParaRPr lang="cs-CZ" sz="2000" b="1" kern="1200" dirty="0"/>
        </a:p>
      </dsp:txBody>
      <dsp:txXfrm>
        <a:off x="360706" y="2437349"/>
        <a:ext cx="4878500" cy="487419"/>
      </dsp:txXfrm>
    </dsp:sp>
    <dsp:sp modelId="{EB133F34-59A3-4639-B813-3EF5396EC28B}">
      <dsp:nvSpPr>
        <dsp:cNvPr id="0" name=""/>
        <dsp:cNvSpPr/>
      </dsp:nvSpPr>
      <dsp:spPr>
        <a:xfrm>
          <a:off x="56069" y="2376422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8.1.2014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8.1.2014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8.1.2014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8.1.2014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8.1.2014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2008_Hedgehog_1020932.jpg" TargetMode="External"/><Relationship Id="rId2" Type="http://schemas.openxmlformats.org/officeDocument/2006/relationships/hyperlink" Target="http://cs.wikipedia.org/wiki/Soubor:Erinaceus_europaeus_(Marek_Szczepanek)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Common_Shrew.jpg" TargetMode="External"/><Relationship Id="rId4" Type="http://schemas.openxmlformats.org/officeDocument/2006/relationships/hyperlink" Target="http://commons.wikimedia.org/wiki/File:Talpa_europaea_hg.jpg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2" y="1988840"/>
            <a:ext cx="5544616" cy="115212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79891868"/>
              </p:ext>
            </p:extLst>
          </p:nvPr>
        </p:nvGraphicFramePr>
        <p:xfrm>
          <a:off x="1907704" y="3284984"/>
          <a:ext cx="528024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slouží k seznámení se skupinou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hmyzožravců</a:t>
            </a:r>
          </a:p>
          <a:p>
            <a:pPr marL="0" lvl="0" indent="0" defTabSz="708025" fontAlgn="base">
              <a:spcAft>
                <a:spcPct val="0"/>
              </a:spcAft>
              <a:buClrTx/>
              <a:buSzTx/>
              <a:buNone/>
            </a:pPr>
            <a:r>
              <a:rPr lang="cs-CZ" altLang="cs-CZ" dirty="0">
                <a:solidFill>
                  <a:schemeClr val="tx1"/>
                </a:solidFill>
                <a:latin typeface="+mj-lt"/>
              </a:rPr>
              <a:t>Žáci prostřednictvím </a:t>
            </a:r>
            <a:r>
              <a:rPr lang="cs-CZ" altLang="cs-CZ" dirty="0" err="1" smtClean="0">
                <a:solidFill>
                  <a:schemeClr val="tx1"/>
                </a:solidFill>
                <a:latin typeface="+mj-lt"/>
              </a:rPr>
              <a:t>Power</a:t>
            </a:r>
            <a:r>
              <a:rPr lang="cs-CZ" altLang="cs-CZ" smtClean="0">
                <a:solidFill>
                  <a:schemeClr val="tx1"/>
                </a:solidFill>
                <a:latin typeface="+mj-lt"/>
              </a:rPr>
              <a:t>-Pointové </a:t>
            </a:r>
            <a:r>
              <a:rPr lang="cs-CZ" altLang="cs-CZ" dirty="0">
                <a:solidFill>
                  <a:schemeClr val="tx1"/>
                </a:solidFill>
                <a:latin typeface="+mj-lt"/>
              </a:rPr>
              <a:t>prezentace získají základní informace o řádu </a:t>
            </a:r>
            <a:r>
              <a:rPr lang="cs-CZ" altLang="cs-CZ" dirty="0" smtClean="0">
                <a:solidFill>
                  <a:schemeClr val="tx1"/>
                </a:solidFill>
                <a:latin typeface="+mj-lt"/>
              </a:rPr>
              <a:t>hmyzožravců </a:t>
            </a:r>
            <a:r>
              <a:rPr lang="cs-CZ" altLang="cs-CZ" dirty="0">
                <a:solidFill>
                  <a:schemeClr val="tx1"/>
                </a:solidFill>
                <a:latin typeface="+mj-lt"/>
              </a:rPr>
              <a:t>z třídy savců a procvičí si poznávání jejich nejběžnějších zástupců podle fotografií.</a:t>
            </a:r>
          </a:p>
          <a:p>
            <a:pPr marL="0" lvl="0" indent="0" defTabSz="708025" fontAlgn="base">
              <a:spcAft>
                <a:spcPct val="0"/>
              </a:spcAft>
              <a:buClrTx/>
              <a:buSzTx/>
              <a:buNone/>
            </a:pPr>
            <a:r>
              <a:rPr lang="cs-CZ" altLang="cs-CZ" dirty="0">
                <a:solidFill>
                  <a:schemeClr val="tx1"/>
                </a:solidFill>
                <a:latin typeface="+mj-lt"/>
              </a:rPr>
              <a:t>Materiál lze využít při výuce na interaktivní tabuli nebo s ním pracují žáci samostatně na PC.</a:t>
            </a:r>
          </a:p>
          <a:p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Přírodopis 8. ročník</a:t>
            </a:r>
            <a:endParaRPr lang="cs-CZ" dirty="0"/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37486" y="482769"/>
            <a:ext cx="46573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Řád:  HMYZOŽRAVCI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9802" y="1268760"/>
            <a:ext cx="60981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Obsahuje 370 druhů žijících po celém světě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9802" y="1800355"/>
            <a:ext cx="46153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V Evropě se vyskytuje 30 druhů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49802" y="2331950"/>
            <a:ext cx="62255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Většinou jsou drobní s délkou těla do 20 cm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49802" y="2863545"/>
            <a:ext cx="76081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Úplný chrup složený z velkého počtu (26-48) špičatých</a:t>
            </a:r>
          </a:p>
          <a:p>
            <a:r>
              <a:rPr lang="cs-CZ" sz="2400" b="1" dirty="0" smtClean="0"/>
              <a:t>     a tvarově podobných zoubků</a:t>
            </a:r>
            <a:endParaRPr lang="cs-CZ" sz="2400" b="1" u="sng" dirty="0">
              <a:solidFill>
                <a:schemeClr val="accent2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49802" y="3764472"/>
            <a:ext cx="8364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Živí se hlavně bezobratlými živočichy a drobnými obratlovci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49802" y="4296067"/>
            <a:ext cx="63594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Orientují se převážně pomocí čichu a hmatu,</a:t>
            </a:r>
          </a:p>
          <a:p>
            <a:r>
              <a:rPr lang="cs-CZ" sz="2400" b="1" dirty="0" smtClean="0"/>
              <a:t>     někteří mají výborný sluch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13506" y="6093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49802" y="5196994"/>
            <a:ext cx="8207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 smtClean="0"/>
              <a:t>Slabší zrak patrně souvisí s převládající noční aktivitou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49802" y="5728592"/>
            <a:ext cx="5969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b="1" dirty="0"/>
              <a:t>V České republice žijí tři čeledi (10 druhů</a:t>
            </a:r>
            <a:r>
              <a:rPr lang="cs-CZ" sz="2400" b="1" dirty="0" smtClean="0"/>
              <a:t>)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55131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  <p:bldP spid="12" grpId="0"/>
      <p:bldP spid="15" grpId="0"/>
      <p:bldP spid="16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63117" y="620688"/>
            <a:ext cx="23118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/>
              <a:t>Ježkovití</a:t>
            </a:r>
            <a:endParaRPr lang="cs-CZ" sz="4400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00808"/>
            <a:ext cx="3888432" cy="279689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812" y="1700808"/>
            <a:ext cx="3766546" cy="28249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extovéPole 10"/>
          <p:cNvSpPr txBox="1"/>
          <p:nvPr/>
        </p:nvSpPr>
        <p:spPr>
          <a:xfrm>
            <a:off x="971600" y="5002416"/>
            <a:ext cx="34181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Obr.1</a:t>
            </a:r>
            <a:r>
              <a:rPr lang="cs-CZ" dirty="0" smtClean="0"/>
              <a:t>                  </a:t>
            </a:r>
            <a:r>
              <a:rPr lang="cs-CZ" sz="2400" b="1" dirty="0" smtClean="0"/>
              <a:t>JEŽEK ZÁPADNÍ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77162" y="5002416"/>
            <a:ext cx="34034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Obr.2</a:t>
            </a:r>
            <a:r>
              <a:rPr lang="cs-CZ" dirty="0" smtClean="0"/>
              <a:t>             </a:t>
            </a:r>
            <a:r>
              <a:rPr lang="cs-CZ" sz="2400" b="1" dirty="0" smtClean="0"/>
              <a:t>JEŽEK VÝCHODNÍ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76783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692696"/>
            <a:ext cx="230704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/>
              <a:t>Krtkovití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575098"/>
            <a:ext cx="5624017" cy="40141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1898647" y="5718447"/>
            <a:ext cx="52100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Obr.3</a:t>
            </a:r>
            <a:r>
              <a:rPr lang="cs-CZ" dirty="0" smtClean="0"/>
              <a:t>                                                       </a:t>
            </a:r>
            <a:r>
              <a:rPr lang="cs-CZ" sz="2400" b="1" dirty="0" smtClean="0"/>
              <a:t>KRTEK OBECNÝ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52852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55576" y="692696"/>
            <a:ext cx="25555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/>
              <a:t>Rejskovití</a:t>
            </a:r>
            <a:endParaRPr lang="cs-CZ" sz="4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41" y="1844824"/>
            <a:ext cx="3936438" cy="33350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715" y="1844824"/>
            <a:ext cx="3806120" cy="33350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701440" y="5484434"/>
            <a:ext cx="34804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Obr.4</a:t>
            </a:r>
            <a:r>
              <a:rPr lang="cs-CZ" dirty="0" smtClean="0"/>
              <a:t>                 </a:t>
            </a:r>
            <a:r>
              <a:rPr lang="cs-CZ" sz="2400" b="1" dirty="0" smtClean="0"/>
              <a:t>REJSEK OBECNÝ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42693" y="5484433"/>
            <a:ext cx="39966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Obr.5</a:t>
            </a:r>
            <a:r>
              <a:rPr lang="cs-CZ" dirty="0" smtClean="0"/>
              <a:t>         </a:t>
            </a:r>
            <a:r>
              <a:rPr lang="cs-CZ" sz="2400" b="1" dirty="0" smtClean="0"/>
              <a:t>BĚLOZUBKA NEJMENŠÍ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8198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altLang="cs-CZ" dirty="0" smtClean="0"/>
              <a:t>Podle fotografie urči druh vyobrazeného živočicha</a:t>
            </a:r>
            <a:endParaRPr lang="cs-CZ" altLang="cs-CZ" dirty="0"/>
          </a:p>
        </p:txBody>
      </p:sp>
      <p:sp>
        <p:nvSpPr>
          <p:cNvPr id="4" name="Obdélník 3"/>
          <p:cNvSpPr/>
          <p:nvPr/>
        </p:nvSpPr>
        <p:spPr>
          <a:xfrm>
            <a:off x="1475656" y="2780928"/>
            <a:ext cx="68042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altLang="cs-CZ" sz="3600" b="1" dirty="0"/>
              <a:t>Podle fotografie urči druh </a:t>
            </a:r>
            <a:endParaRPr lang="cs-CZ" altLang="cs-CZ" sz="3600" b="1" dirty="0" smtClean="0"/>
          </a:p>
          <a:p>
            <a:r>
              <a:rPr lang="cs-CZ" altLang="cs-CZ" sz="3600" b="1" dirty="0" smtClean="0"/>
              <a:t>  vyobrazeného </a:t>
            </a:r>
            <a:r>
              <a:rPr lang="cs-CZ" altLang="cs-CZ" sz="3600" b="1" dirty="0"/>
              <a:t>živočicha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09501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>
            <a:hlinkClick r:id="rId2" action="ppaction://hlinksldjump"/>
          </p:cNvPr>
          <p:cNvSpPr/>
          <p:nvPr/>
        </p:nvSpPr>
        <p:spPr>
          <a:xfrm>
            <a:off x="-22037" y="0"/>
            <a:ext cx="8964488" cy="674136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588261"/>
            <a:ext cx="3240360" cy="21037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>
            <a:hlinkClick r:id="rId4" action="ppaction://hlinksldjump"/>
          </p:cNvPr>
          <p:cNvSpPr txBox="1"/>
          <p:nvPr/>
        </p:nvSpPr>
        <p:spPr>
          <a:xfrm>
            <a:off x="4716016" y="4377208"/>
            <a:ext cx="3528210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  JEŽEK ZÁPADNÍ</a:t>
            </a:r>
            <a:endParaRPr lang="cs-CZ" sz="2800" b="1" dirty="0"/>
          </a:p>
        </p:txBody>
      </p:sp>
      <p:sp>
        <p:nvSpPr>
          <p:cNvPr id="6" name="TextovéPole 5">
            <a:hlinkClick r:id="" action="ppaction://hlinkshowjump?jump=lastslide"/>
          </p:cNvPr>
          <p:cNvSpPr txBox="1"/>
          <p:nvPr/>
        </p:nvSpPr>
        <p:spPr>
          <a:xfrm>
            <a:off x="4716016" y="3284984"/>
            <a:ext cx="3528210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altLang="cs-CZ" sz="2800" b="1" dirty="0" smtClean="0"/>
              <a:t>  BODLÍN BEZOCASÝ</a:t>
            </a:r>
            <a:endParaRPr lang="cs-CZ" sz="2800" b="1" dirty="0"/>
          </a:p>
        </p:txBody>
      </p:sp>
      <p:sp>
        <p:nvSpPr>
          <p:cNvPr id="7" name="TextovéPole 6">
            <a:hlinkClick r:id="" action="ppaction://hlinkshowjump?jump=lastslide"/>
          </p:cNvPr>
          <p:cNvSpPr txBox="1"/>
          <p:nvPr/>
        </p:nvSpPr>
        <p:spPr>
          <a:xfrm>
            <a:off x="4716016" y="2276872"/>
            <a:ext cx="3528210" cy="52322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JEŽURA AUSTRALSKÁ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94419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933795" y="3075057"/>
            <a:ext cx="3276410" cy="1015663"/>
          </a:xfrm>
          <a:prstGeom prst="rect">
            <a:avLst/>
          </a:prstGeom>
          <a:solidFill>
            <a:srgbClr val="92D050"/>
          </a:solidFill>
          <a:ln w="76200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SPRÁVNĚ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68087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107504" y="93759"/>
            <a:ext cx="9036496" cy="674136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10</a:t>
            </a:fld>
            <a:endParaRPr lang="cs-CZ"/>
          </a:p>
        </p:txBody>
      </p:sp>
      <p:sp>
        <p:nvSpPr>
          <p:cNvPr id="3" name="Text Box 2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4606529" y="3278635"/>
            <a:ext cx="4219063" cy="61118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accent2"/>
            </a:solidFill>
          </a:ln>
          <a:effectLst/>
        </p:spPr>
        <p:txBody>
          <a:bodyPr lIns="90000" tIns="46800" rIns="90000" bIns="46800"/>
          <a:lstStyle/>
          <a:p>
            <a:pPr>
              <a:spcBef>
                <a:spcPct val="50000"/>
              </a:spcBef>
            </a:pPr>
            <a:r>
              <a:rPr lang="cs-CZ" altLang="cs-CZ" sz="3600" b="1" dirty="0" smtClean="0"/>
              <a:t>    KRTEK OBECNÝ</a:t>
            </a:r>
            <a:endParaRPr lang="cs-CZ" altLang="cs-CZ" sz="3600" b="1" dirty="0"/>
          </a:p>
        </p:txBody>
      </p:sp>
      <p:pic>
        <p:nvPicPr>
          <p:cNvPr id="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2103098"/>
            <a:ext cx="3872956" cy="2764322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TextovéPole 8">
            <a:hlinkClick r:id="" action="ppaction://hlinkshowjump?jump=lastslide"/>
          </p:cNvPr>
          <p:cNvSpPr txBox="1"/>
          <p:nvPr/>
        </p:nvSpPr>
        <p:spPr>
          <a:xfrm>
            <a:off x="4625750" y="2347307"/>
            <a:ext cx="4194722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  VAKOKRT PÍSEČNÝ</a:t>
            </a:r>
            <a:endParaRPr lang="cs-CZ" sz="3600" b="1" dirty="0"/>
          </a:p>
        </p:txBody>
      </p:sp>
      <p:sp>
        <p:nvSpPr>
          <p:cNvPr id="10" name="TextovéPole 9">
            <a:hlinkClick r:id="" action="ppaction://hlinkshowjump?jump=lastslide"/>
          </p:cNvPr>
          <p:cNvSpPr txBox="1"/>
          <p:nvPr/>
        </p:nvSpPr>
        <p:spPr>
          <a:xfrm>
            <a:off x="4625751" y="4189490"/>
            <a:ext cx="4194721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1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1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     HRYZEC VODNÍ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89194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933795" y="3075057"/>
            <a:ext cx="3276410" cy="1015663"/>
          </a:xfrm>
          <a:prstGeom prst="rect">
            <a:avLst/>
          </a:prstGeom>
          <a:solidFill>
            <a:srgbClr val="92D050"/>
          </a:solidFill>
          <a:ln w="76200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SPRÁVNĚ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423440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12</a:t>
            </a:fld>
            <a:endParaRPr lang="cs-CZ"/>
          </a:p>
        </p:txBody>
      </p:sp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49450"/>
            <a:ext cx="4038600" cy="30289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>
            <a:hlinkClick r:id="" action="ppaction://hlinkshowjump?jump=nextslide"/>
          </p:cNvPr>
          <p:cNvSpPr txBox="1"/>
          <p:nvPr/>
        </p:nvSpPr>
        <p:spPr>
          <a:xfrm>
            <a:off x="4686406" y="2056211"/>
            <a:ext cx="4206074" cy="646331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    REJSEK OBECNÝ</a:t>
            </a:r>
            <a:endParaRPr lang="cs-CZ" sz="3600" b="1" dirty="0"/>
          </a:p>
        </p:txBody>
      </p:sp>
      <p:sp>
        <p:nvSpPr>
          <p:cNvPr id="8" name="TextovéPole 7">
            <a:hlinkClick r:id="" action="ppaction://hlinkshowjump?jump=lastslide"/>
          </p:cNvPr>
          <p:cNvSpPr txBox="1"/>
          <p:nvPr/>
        </p:nvSpPr>
        <p:spPr>
          <a:xfrm>
            <a:off x="4686406" y="3208339"/>
            <a:ext cx="4206074" cy="646331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       MYŠ DOMÁCÍ</a:t>
            </a:r>
            <a:endParaRPr lang="cs-CZ" sz="3600" b="1" dirty="0"/>
          </a:p>
        </p:txBody>
      </p:sp>
      <p:sp>
        <p:nvSpPr>
          <p:cNvPr id="9" name="TextovéPole 8">
            <a:hlinkClick r:id="" action="ppaction://hlinkshowjump?jump=lastslide"/>
          </p:cNvPr>
          <p:cNvSpPr txBox="1"/>
          <p:nvPr/>
        </p:nvSpPr>
        <p:spPr>
          <a:xfrm>
            <a:off x="4673782" y="4231941"/>
            <a:ext cx="4218698" cy="646331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      HRABOŠ POLNÍ</a:t>
            </a:r>
            <a:endParaRPr lang="cs-CZ" sz="3600" b="1" dirty="0"/>
          </a:p>
        </p:txBody>
      </p:sp>
      <p:sp>
        <p:nvSpPr>
          <p:cNvPr id="10" name="Obdélník 9"/>
          <p:cNvSpPr/>
          <p:nvPr/>
        </p:nvSpPr>
        <p:spPr>
          <a:xfrm>
            <a:off x="107504" y="223565"/>
            <a:ext cx="8856984" cy="64807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5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2933795" y="3075057"/>
            <a:ext cx="3276410" cy="1015663"/>
          </a:xfrm>
          <a:prstGeom prst="rect">
            <a:avLst/>
          </a:prstGeom>
          <a:solidFill>
            <a:srgbClr val="92D050"/>
          </a:solidFill>
          <a:ln w="76200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SPRÁVNĚ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267689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14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979712" y="3044280"/>
            <a:ext cx="5184576" cy="769441"/>
          </a:xfrm>
          <a:prstGeom prst="rect">
            <a:avLst/>
          </a:prstGeom>
          <a:solidFill>
            <a:schemeClr val="accent1"/>
          </a:solidFill>
          <a:ln w="571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KONEC PREZENTACE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98787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84784"/>
            <a:ext cx="8352928" cy="4530816"/>
          </a:xfrm>
        </p:spPr>
        <p:txBody>
          <a:bodyPr>
            <a:normAutofit fontScale="62500" lnSpcReduction="20000"/>
          </a:bodyPr>
          <a:lstStyle/>
          <a:p>
            <a:r>
              <a:rPr lang="cs-CZ" i="1" u="sng" dirty="0" smtClean="0"/>
              <a:t>Použitá literatura:</a:t>
            </a:r>
          </a:p>
          <a:p>
            <a:pPr marL="0" lvl="1" indent="0">
              <a:buNone/>
            </a:pPr>
            <a:r>
              <a:rPr lang="cs-CZ" sz="1800" dirty="0"/>
              <a:t>Přírodopis 8 -  FRAUS 2006 (</a:t>
            </a:r>
            <a:r>
              <a:rPr lang="cs-CZ" sz="1800" dirty="0" err="1"/>
              <a:t>I.Vaněčková</a:t>
            </a:r>
            <a:r>
              <a:rPr lang="cs-CZ" sz="1800" dirty="0"/>
              <a:t>, </a:t>
            </a:r>
            <a:r>
              <a:rPr lang="cs-CZ" sz="1800" dirty="0" err="1"/>
              <a:t>J.Skýbová</a:t>
            </a:r>
            <a:r>
              <a:rPr lang="cs-CZ" sz="1800" dirty="0"/>
              <a:t>, </a:t>
            </a:r>
            <a:r>
              <a:rPr lang="cs-CZ" sz="1800" dirty="0" err="1"/>
              <a:t>D.Markvartová</a:t>
            </a:r>
            <a:r>
              <a:rPr lang="cs-CZ" sz="1800" dirty="0"/>
              <a:t>, </a:t>
            </a:r>
            <a:r>
              <a:rPr lang="cs-CZ" sz="1800" dirty="0" err="1"/>
              <a:t>T.Hejda</a:t>
            </a:r>
            <a:r>
              <a:rPr lang="cs-CZ" sz="1800" dirty="0"/>
              <a:t>)</a:t>
            </a:r>
          </a:p>
          <a:p>
            <a:endParaRPr lang="cs-CZ" dirty="0"/>
          </a:p>
          <a:p>
            <a:r>
              <a:rPr lang="cs-CZ" i="1" u="sng" dirty="0" smtClean="0"/>
              <a:t>Internetové odkazy:</a:t>
            </a:r>
          </a:p>
          <a:p>
            <a:pPr marL="0" indent="0">
              <a:buNone/>
            </a:pPr>
            <a:r>
              <a:rPr lang="cs-CZ" dirty="0" smtClean="0"/>
              <a:t>Obr.1 </a:t>
            </a:r>
            <a:r>
              <a:rPr lang="en-US" dirty="0"/>
              <a:t>MAREK SZCZEPANEK. </a:t>
            </a:r>
            <a:r>
              <a:rPr lang="en-US" i="1" dirty="0"/>
              <a:t>Wikimedia Commons</a:t>
            </a:r>
            <a:r>
              <a:rPr lang="en-US" dirty="0"/>
              <a:t> [online]. [cit. 26.9.2013]. </a:t>
            </a:r>
            <a:r>
              <a:rPr lang="en-US" dirty="0" err="1"/>
              <a:t>Dostupný</a:t>
            </a:r>
            <a:r>
              <a:rPr lang="en-US" dirty="0"/>
              <a:t> pod </a:t>
            </a:r>
            <a:r>
              <a:rPr lang="en-US" dirty="0" err="1"/>
              <a:t>licencí</a:t>
            </a:r>
            <a:r>
              <a:rPr lang="en-US" dirty="0"/>
              <a:t> Creative Commons </a:t>
            </a:r>
            <a:r>
              <a:rPr lang="en-US" dirty="0" err="1"/>
              <a:t>na</a:t>
            </a:r>
            <a:r>
              <a:rPr lang="en-US" dirty="0"/>
              <a:t> WWW: </a:t>
            </a:r>
            <a:r>
              <a:rPr lang="en-US" dirty="0">
                <a:hlinkClick r:id="rId2"/>
              </a:rPr>
              <a:t>http://cs.wikipedia.org/wiki/Soubor:Erinaceus_europaeus_(Marek_Szczepanek).</a:t>
            </a:r>
            <a:r>
              <a:rPr lang="en-US" dirty="0" smtClean="0">
                <a:hlinkClick r:id="rId2"/>
              </a:rPr>
              <a:t>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OBR.2 </a:t>
            </a:r>
            <a:r>
              <a:rPr lang="cs-CZ" dirty="0"/>
              <a:t>NEVIT DILMEN.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</a:t>
            </a:r>
            <a:r>
              <a:rPr lang="cs-CZ" dirty="0" smtClean="0"/>
              <a:t>26.8.2013</a:t>
            </a:r>
            <a:r>
              <a:rPr lang="cs-CZ" dirty="0"/>
              <a:t>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cs.wikipedia.org/wiki/Soubor:2008_Hedgehog_1020932.jpg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Obr.3 </a:t>
            </a:r>
            <a:r>
              <a:rPr lang="cs-CZ" dirty="0"/>
              <a:t>HANNES GROBE.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</a:t>
            </a:r>
            <a:r>
              <a:rPr lang="cs-CZ" dirty="0" smtClean="0"/>
              <a:t>26.8.2013</a:t>
            </a:r>
            <a:r>
              <a:rPr lang="cs-CZ" dirty="0"/>
              <a:t>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commons.wikimedia.org/wiki/File:Talpa_europaea_hg.jpg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Obr.4 </a:t>
            </a:r>
            <a:r>
              <a:rPr lang="cs-CZ" dirty="0"/>
              <a:t>SJONGE.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</a:t>
            </a:r>
            <a:r>
              <a:rPr lang="cs-CZ" dirty="0" smtClean="0"/>
              <a:t>26.8.2013</a:t>
            </a:r>
            <a:r>
              <a:rPr lang="cs-CZ" dirty="0"/>
              <a:t>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cs.wikipedia.org/wiki/Soubor:Common_Shrew.jpg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Obr.5 </a:t>
            </a:r>
            <a:r>
              <a:rPr lang="cs-CZ" dirty="0"/>
              <a:t>TREBOL.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</a:t>
            </a:r>
            <a:r>
              <a:rPr lang="cs-CZ" dirty="0" smtClean="0"/>
              <a:t>26.8.2013</a:t>
            </a:r>
            <a:r>
              <a:rPr lang="cs-CZ" dirty="0"/>
              <a:t>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http://cs.wikipedia.org/wiki/Soubor:Suncus_etruscus_crop.jpg</a:t>
            </a:r>
            <a:r>
              <a:rPr lang="cs-CZ" dirty="0" smtClean="0"/>
              <a:t> </a:t>
            </a:r>
          </a:p>
          <a:p>
            <a:pPr lvl="0">
              <a:buClr>
                <a:srgbClr val="31B6FD"/>
              </a:buClr>
            </a:pPr>
            <a:r>
              <a:rPr lang="cs-CZ" i="1" u="sng" dirty="0">
                <a:solidFill>
                  <a:srgbClr val="073E87"/>
                </a:solidFill>
              </a:rPr>
              <a:t>Jiné zdroje:</a:t>
            </a:r>
          </a:p>
          <a:p>
            <a:pPr marL="0" indent="0">
              <a:buNone/>
            </a:pPr>
            <a:r>
              <a:rPr lang="cs-CZ"/>
              <a:t>Veškeré </a:t>
            </a:r>
            <a:r>
              <a:rPr lang="cs-CZ" smtClean="0"/>
              <a:t>ostatní obrázky</a:t>
            </a:r>
            <a:r>
              <a:rPr lang="cs-CZ" dirty="0"/>
              <a:t>, fotografie, animace a podprogramy jsou dílem autora, nebo pochází z volně přístupných zdrojů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15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16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986596" y="1844824"/>
            <a:ext cx="7170809" cy="1323439"/>
          </a:xfrm>
          <a:prstGeom prst="rect">
            <a:avLst/>
          </a:prstGeom>
          <a:noFill/>
        </p:spPr>
        <p:txBody>
          <a:bodyPr wrap="none" rtlCol="0" anchor="ctr" anchorCtr="1">
            <a:spAutoFit/>
          </a:bodyPr>
          <a:lstStyle/>
          <a:p>
            <a:r>
              <a:rPr lang="cs-CZ" sz="4000" dirty="0" smtClean="0"/>
              <a:t>TOTO NENÍ SPRÁVNÁ ODPOVĚĎ</a:t>
            </a:r>
          </a:p>
          <a:p>
            <a:r>
              <a:rPr lang="cs-CZ" sz="4000" dirty="0" smtClean="0"/>
              <a:t>              ZKUS TO ZNOVU</a:t>
            </a:r>
          </a:p>
        </p:txBody>
      </p:sp>
      <p:sp>
        <p:nvSpPr>
          <p:cNvPr id="6" name="Tlačítko akce: Návrat 5">
            <a:hlinkClick r:id="" action="ppaction://hlinkshowjump?jump=lastslideviewed" highlightClick="1"/>
          </p:cNvPr>
          <p:cNvSpPr/>
          <p:nvPr/>
        </p:nvSpPr>
        <p:spPr>
          <a:xfrm>
            <a:off x="4211960" y="3429000"/>
            <a:ext cx="1042416" cy="10424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51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965</TotalTime>
  <Words>415</Words>
  <Application>Microsoft Office PowerPoint</Application>
  <PresentationFormat>Předvádění na obrazovce (4:3)</PresentationFormat>
  <Paragraphs>76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Přemysl Kuba</cp:lastModifiedBy>
  <cp:revision>83</cp:revision>
  <dcterms:created xsi:type="dcterms:W3CDTF">2013-05-10T12:01:16Z</dcterms:created>
  <dcterms:modified xsi:type="dcterms:W3CDTF">2014-01-08T17:06:59Z</dcterms:modified>
</cp:coreProperties>
</file>