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72"/>
  </p:notesMasterIdLst>
  <p:handoutMasterIdLst>
    <p:handoutMasterId r:id="rId73"/>
  </p:handoutMasterIdLst>
  <p:sldIdLst>
    <p:sldId id="256" r:id="rId2"/>
    <p:sldId id="262" r:id="rId3"/>
    <p:sldId id="261" r:id="rId4"/>
    <p:sldId id="266" r:id="rId5"/>
    <p:sldId id="263" r:id="rId6"/>
    <p:sldId id="265" r:id="rId7"/>
    <p:sldId id="342" r:id="rId8"/>
    <p:sldId id="267" r:id="rId9"/>
    <p:sldId id="333" r:id="rId10"/>
    <p:sldId id="269" r:id="rId11"/>
    <p:sldId id="271" r:id="rId12"/>
    <p:sldId id="324" r:id="rId13"/>
    <p:sldId id="283" r:id="rId14"/>
    <p:sldId id="274" r:id="rId15"/>
    <p:sldId id="275" r:id="rId16"/>
    <p:sldId id="268" r:id="rId17"/>
    <p:sldId id="296" r:id="rId18"/>
    <p:sldId id="331" r:id="rId19"/>
    <p:sldId id="280" r:id="rId20"/>
    <p:sldId id="287" r:id="rId21"/>
    <p:sldId id="282" r:id="rId22"/>
    <p:sldId id="277" r:id="rId23"/>
    <p:sldId id="290" r:id="rId24"/>
    <p:sldId id="284" r:id="rId25"/>
    <p:sldId id="334" r:id="rId26"/>
    <p:sldId id="285" r:id="rId27"/>
    <p:sldId id="294" r:id="rId28"/>
    <p:sldId id="291" r:id="rId29"/>
    <p:sldId id="286" r:id="rId30"/>
    <p:sldId id="340" r:id="rId31"/>
    <p:sldId id="288" r:id="rId32"/>
    <p:sldId id="281" r:id="rId33"/>
    <p:sldId id="311" r:id="rId34"/>
    <p:sldId id="297" r:id="rId35"/>
    <p:sldId id="328" r:id="rId36"/>
    <p:sldId id="299" r:id="rId37"/>
    <p:sldId id="300" r:id="rId38"/>
    <p:sldId id="332" r:id="rId39"/>
    <p:sldId id="289" r:id="rId40"/>
    <p:sldId id="301" r:id="rId41"/>
    <p:sldId id="303" r:id="rId42"/>
    <p:sldId id="304" r:id="rId43"/>
    <p:sldId id="306" r:id="rId44"/>
    <p:sldId id="336" r:id="rId45"/>
    <p:sldId id="307" r:id="rId46"/>
    <p:sldId id="308" r:id="rId47"/>
    <p:sldId id="330" r:id="rId48"/>
    <p:sldId id="309" r:id="rId49"/>
    <p:sldId id="292" r:id="rId50"/>
    <p:sldId id="310" r:id="rId51"/>
    <p:sldId id="313" r:id="rId52"/>
    <p:sldId id="341" r:id="rId53"/>
    <p:sldId id="314" r:id="rId54"/>
    <p:sldId id="337" r:id="rId55"/>
    <p:sldId id="315" r:id="rId56"/>
    <p:sldId id="338" r:id="rId57"/>
    <p:sldId id="316" r:id="rId58"/>
    <p:sldId id="317" r:id="rId59"/>
    <p:sldId id="320" r:id="rId60"/>
    <p:sldId id="339" r:id="rId61"/>
    <p:sldId id="321" r:id="rId62"/>
    <p:sldId id="322" r:id="rId63"/>
    <p:sldId id="323" r:id="rId64"/>
    <p:sldId id="325" r:id="rId65"/>
    <p:sldId id="279" r:id="rId66"/>
    <p:sldId id="298" r:id="rId67"/>
    <p:sldId id="327" r:id="rId68"/>
    <p:sldId id="335" r:id="rId69"/>
    <p:sldId id="329" r:id="rId70"/>
    <p:sldId id="260" r:id="rId7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B4C29"/>
    <a:srgbClr val="FF5050"/>
    <a:srgbClr val="85B4D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70" autoAdjust="0"/>
    <p:restoredTop sz="94622" autoAdjust="0"/>
  </p:normalViewPr>
  <p:slideViewPr>
    <p:cSldViewPr>
      <p:cViewPr>
        <p:scale>
          <a:sx n="81" d="100"/>
          <a:sy n="81" d="100"/>
        </p:scale>
        <p:origin x="-1068" y="3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956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theme" Target="theme/theme1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Angličtina 5.tř.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VY_32_INOVACE_Piškvorky_present_simple_and_continuous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</a:t>
          </a:r>
          <a:r>
            <a:rPr lang="cs-CZ" sz="2000" b="1" dirty="0" smtClean="0"/>
            <a:t>: Mgr</a:t>
          </a:r>
          <a:r>
            <a:rPr lang="cs-CZ" sz="2000" b="1" dirty="0" smtClean="0"/>
            <a:t>. Miluše </a:t>
          </a:r>
          <a:r>
            <a:rPr lang="cs-CZ" sz="2000" b="1" dirty="0" err="1" smtClean="0"/>
            <a:t>Senetová</a:t>
          </a:r>
          <a:endParaRPr lang="cs-CZ" sz="2000" b="1" dirty="0" smtClean="0"/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leden 2014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</a:t>
          </a:r>
          <a:r>
            <a:rPr lang="cs-CZ" sz="2000" b="1" kern="1200" dirty="0" smtClean="0"/>
            <a:t>: Mgr</a:t>
          </a:r>
          <a:r>
            <a:rPr lang="cs-CZ" sz="2000" b="1" kern="1200" dirty="0" smtClean="0"/>
            <a:t>. Miluše </a:t>
          </a:r>
          <a:r>
            <a:rPr lang="cs-CZ" sz="2000" b="1" kern="1200" dirty="0" err="1" smtClean="0"/>
            <a:t>Senetová</a:t>
          </a:r>
          <a:endParaRPr lang="cs-CZ" sz="2000" b="1" kern="1200" dirty="0" smtClean="0"/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leden 2014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Angličtina 5.tř.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VY_32_INOVACE_Piškvorky_present_simple_and_continuous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D09547-0E2E-414A-BB59-F3A239E0F202}" type="datetimeFigureOut">
              <a:rPr lang="cs-CZ" smtClean="0"/>
              <a:t>21.1.2014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F1B7D4-9108-4F75-AAD4-1E6B3AAE99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93075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21.1.2014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21.1.2014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21.1.2014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21.1.2014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21.1.2014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21.1.2014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21.1.2014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21.1.2014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21.1.2014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21.1.2014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21.1.2014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21.1.2014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21.1.2014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6" Type="http://schemas.openxmlformats.org/officeDocument/2006/relationships/slide" Target="slide28.xml"/><Relationship Id="rId21" Type="http://schemas.openxmlformats.org/officeDocument/2006/relationships/slide" Target="slide22.xml"/><Relationship Id="rId34" Type="http://schemas.openxmlformats.org/officeDocument/2006/relationships/slide" Target="slide37.xml"/><Relationship Id="rId42" Type="http://schemas.openxmlformats.org/officeDocument/2006/relationships/slide" Target="slide45.xml"/><Relationship Id="rId47" Type="http://schemas.openxmlformats.org/officeDocument/2006/relationships/slide" Target="slide50.xml"/><Relationship Id="rId50" Type="http://schemas.openxmlformats.org/officeDocument/2006/relationships/slide" Target="slide53.xml"/><Relationship Id="rId55" Type="http://schemas.openxmlformats.org/officeDocument/2006/relationships/slide" Target="slide66.xml"/><Relationship Id="rId63" Type="http://schemas.openxmlformats.org/officeDocument/2006/relationships/slide" Target="slide59.xml"/><Relationship Id="rId7" Type="http://schemas.openxmlformats.org/officeDocument/2006/relationships/slide" Target="slide15.xml"/><Relationship Id="rId2" Type="http://schemas.openxmlformats.org/officeDocument/2006/relationships/slide" Target="slide25.xml"/><Relationship Id="rId16" Type="http://schemas.openxmlformats.org/officeDocument/2006/relationships/slide" Target="slide9.xml"/><Relationship Id="rId29" Type="http://schemas.openxmlformats.org/officeDocument/2006/relationships/slide" Target="slide31.xml"/><Relationship Id="rId11" Type="http://schemas.openxmlformats.org/officeDocument/2006/relationships/slide" Target="slide20.xml"/><Relationship Id="rId24" Type="http://schemas.openxmlformats.org/officeDocument/2006/relationships/slide" Target="slide26.xml"/><Relationship Id="rId32" Type="http://schemas.openxmlformats.org/officeDocument/2006/relationships/slide" Target="slide34.xml"/><Relationship Id="rId37" Type="http://schemas.openxmlformats.org/officeDocument/2006/relationships/slide" Target="slide40.xml"/><Relationship Id="rId40" Type="http://schemas.openxmlformats.org/officeDocument/2006/relationships/slide" Target="slide43.xml"/><Relationship Id="rId45" Type="http://schemas.openxmlformats.org/officeDocument/2006/relationships/slide" Target="slide48.xml"/><Relationship Id="rId53" Type="http://schemas.openxmlformats.org/officeDocument/2006/relationships/slide" Target="slide64.xml"/><Relationship Id="rId58" Type="http://schemas.openxmlformats.org/officeDocument/2006/relationships/slide" Target="slide69.xml"/><Relationship Id="rId5" Type="http://schemas.openxmlformats.org/officeDocument/2006/relationships/slide" Target="slide18.xml"/><Relationship Id="rId61" Type="http://schemas.openxmlformats.org/officeDocument/2006/relationships/slide" Target="slide56.xml"/><Relationship Id="rId19" Type="http://schemas.openxmlformats.org/officeDocument/2006/relationships/slide" Target="slide12.xml"/><Relationship Id="rId14" Type="http://schemas.openxmlformats.org/officeDocument/2006/relationships/slide" Target="slide7.xml"/><Relationship Id="rId22" Type="http://schemas.openxmlformats.org/officeDocument/2006/relationships/slide" Target="slide23.xml"/><Relationship Id="rId27" Type="http://schemas.openxmlformats.org/officeDocument/2006/relationships/slide" Target="slide29.xml"/><Relationship Id="rId30" Type="http://schemas.openxmlformats.org/officeDocument/2006/relationships/slide" Target="slide32.xml"/><Relationship Id="rId35" Type="http://schemas.openxmlformats.org/officeDocument/2006/relationships/slide" Target="slide38.xml"/><Relationship Id="rId43" Type="http://schemas.openxmlformats.org/officeDocument/2006/relationships/slide" Target="slide46.xml"/><Relationship Id="rId48" Type="http://schemas.openxmlformats.org/officeDocument/2006/relationships/slide" Target="slide51.xml"/><Relationship Id="rId56" Type="http://schemas.openxmlformats.org/officeDocument/2006/relationships/slide" Target="slide67.xml"/><Relationship Id="rId64" Type="http://schemas.openxmlformats.org/officeDocument/2006/relationships/slide" Target="slide60.xml"/><Relationship Id="rId8" Type="http://schemas.openxmlformats.org/officeDocument/2006/relationships/slide" Target="slide16.xml"/><Relationship Id="rId51" Type="http://schemas.openxmlformats.org/officeDocument/2006/relationships/slide" Target="slide62.xml"/><Relationship Id="rId3" Type="http://schemas.openxmlformats.org/officeDocument/2006/relationships/slide" Target="slide36.xml"/><Relationship Id="rId12" Type="http://schemas.openxmlformats.org/officeDocument/2006/relationships/slide" Target="slide21.xml"/><Relationship Id="rId17" Type="http://schemas.openxmlformats.org/officeDocument/2006/relationships/slide" Target="slide10.xml"/><Relationship Id="rId25" Type="http://schemas.openxmlformats.org/officeDocument/2006/relationships/slide" Target="slide27.xml"/><Relationship Id="rId33" Type="http://schemas.openxmlformats.org/officeDocument/2006/relationships/slide" Target="slide35.xml"/><Relationship Id="rId38" Type="http://schemas.openxmlformats.org/officeDocument/2006/relationships/slide" Target="slide41.xml"/><Relationship Id="rId46" Type="http://schemas.openxmlformats.org/officeDocument/2006/relationships/slide" Target="slide49.xml"/><Relationship Id="rId59" Type="http://schemas.openxmlformats.org/officeDocument/2006/relationships/slide" Target="slide54.xml"/><Relationship Id="rId20" Type="http://schemas.openxmlformats.org/officeDocument/2006/relationships/slide" Target="slide13.xml"/><Relationship Id="rId41" Type="http://schemas.openxmlformats.org/officeDocument/2006/relationships/slide" Target="slide44.xml"/><Relationship Id="rId54" Type="http://schemas.openxmlformats.org/officeDocument/2006/relationships/slide" Target="slide65.xml"/><Relationship Id="rId62" Type="http://schemas.openxmlformats.org/officeDocument/2006/relationships/slide" Target="slide57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4.xml"/><Relationship Id="rId15" Type="http://schemas.openxmlformats.org/officeDocument/2006/relationships/slide" Target="slide8.xml"/><Relationship Id="rId23" Type="http://schemas.openxmlformats.org/officeDocument/2006/relationships/slide" Target="slide24.xml"/><Relationship Id="rId28" Type="http://schemas.openxmlformats.org/officeDocument/2006/relationships/slide" Target="slide30.xml"/><Relationship Id="rId36" Type="http://schemas.openxmlformats.org/officeDocument/2006/relationships/slide" Target="slide39.xml"/><Relationship Id="rId49" Type="http://schemas.openxmlformats.org/officeDocument/2006/relationships/slide" Target="slide52.xml"/><Relationship Id="rId57" Type="http://schemas.openxmlformats.org/officeDocument/2006/relationships/slide" Target="slide68.xml"/><Relationship Id="rId10" Type="http://schemas.openxmlformats.org/officeDocument/2006/relationships/slide" Target="slide19.xml"/><Relationship Id="rId31" Type="http://schemas.openxmlformats.org/officeDocument/2006/relationships/slide" Target="slide33.xml"/><Relationship Id="rId44" Type="http://schemas.openxmlformats.org/officeDocument/2006/relationships/slide" Target="slide47.xml"/><Relationship Id="rId52" Type="http://schemas.openxmlformats.org/officeDocument/2006/relationships/slide" Target="slide63.xml"/><Relationship Id="rId60" Type="http://schemas.openxmlformats.org/officeDocument/2006/relationships/slide" Target="slide55.xml"/><Relationship Id="rId65" Type="http://schemas.openxmlformats.org/officeDocument/2006/relationships/slide" Target="slide61.xml"/><Relationship Id="rId4" Type="http://schemas.openxmlformats.org/officeDocument/2006/relationships/slide" Target="slide58.xml"/><Relationship Id="rId9" Type="http://schemas.openxmlformats.org/officeDocument/2006/relationships/slide" Target="slide17.xml"/><Relationship Id="rId13" Type="http://schemas.openxmlformats.org/officeDocument/2006/relationships/slide" Target="slide6.xml"/><Relationship Id="rId18" Type="http://schemas.openxmlformats.org/officeDocument/2006/relationships/slide" Target="slide11.xml"/><Relationship Id="rId39" Type="http://schemas.openxmlformats.org/officeDocument/2006/relationships/slide" Target="slide4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956725800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2636912"/>
            <a:ext cx="7380808" cy="3489251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Materiál slouží k procvičení </a:t>
            </a:r>
            <a:r>
              <a:rPr lang="cs-CZ" dirty="0" smtClean="0"/>
              <a:t>času přítomného </a:t>
            </a:r>
            <a:r>
              <a:rPr lang="cs-CZ" dirty="0" smtClean="0"/>
              <a:t>prostého a průběhového </a:t>
            </a:r>
          </a:p>
          <a:p>
            <a:r>
              <a:rPr lang="cs-CZ" dirty="0" smtClean="0"/>
              <a:t>Žáci si nejprve zopakují základní gramatiku (věta oznamovací - kladná, záporná - tázací, odpověď) a poté je učivo procvičeno formou hry zvané „piškvorky“</a:t>
            </a:r>
          </a:p>
          <a:p>
            <a:r>
              <a:rPr lang="cs-CZ" dirty="0" smtClean="0"/>
              <a:t>Žáci pracují ve dvou skupinách, střídavě vybírají číslo na hracím poli a odpoví-li správně, vrací se zpět na hrací plochu (kliknutím na symbol domečku u každé otázky) a připíší si symbol svého družstva (kliknutím na křížek nebo kolečko v políčku s daným číslem). Neodpoví-li dobře (zamračený „</a:t>
            </a:r>
            <a:r>
              <a:rPr lang="cs-CZ" dirty="0" err="1" smtClean="0"/>
              <a:t>smajlík</a:t>
            </a:r>
            <a:r>
              <a:rPr lang="cs-CZ" dirty="0" smtClean="0"/>
              <a:t>“, má šanci druhé družstvo, které však může i po správné odpovědi získané pole odmítnout (nehodí se jim) a pokračovat ve volbě další otázky, pokud se rozhodnou po správné odpovědi políčko nechat, je na řadě opět první družstvo.</a:t>
            </a:r>
          </a:p>
          <a:p>
            <a:r>
              <a:rPr lang="cs-CZ" dirty="0" smtClean="0"/>
              <a:t>Hra končí v okamžiku, kdy družstvo získá v jedné linii pět stejných </a:t>
            </a:r>
            <a:r>
              <a:rPr lang="cs-CZ" dirty="0" smtClean="0"/>
              <a:t>symbolů. Pokud nezíská, sečteme symboly jednotlivých družstev. Ten, kdo jich má víc, vítězí.</a:t>
            </a:r>
            <a:endParaRPr lang="cs-CZ" dirty="0" smtClean="0"/>
          </a:p>
          <a:p>
            <a:r>
              <a:rPr lang="cs-CZ" dirty="0" smtClean="0"/>
              <a:t>Materiál je určen pro žáky 4. - 5. tř., je určen k interaktivní výuce</a:t>
            </a:r>
          </a:p>
          <a:p>
            <a:r>
              <a:rPr lang="cs-CZ" dirty="0" smtClean="0"/>
              <a:t>Časová dotace 20-30 minut</a:t>
            </a:r>
          </a:p>
          <a:p>
            <a:r>
              <a:rPr lang="cs-CZ" dirty="0" smtClean="0"/>
              <a:t>Materiál obsahuje 70 stránek.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403648" y="620688"/>
            <a:ext cx="6336704" cy="58477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schemeClr val="bg1"/>
                </a:solidFill>
              </a:rPr>
              <a:t>Present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>
                <a:solidFill>
                  <a:schemeClr val="bg1"/>
                </a:solidFill>
              </a:rPr>
              <a:t>simple</a:t>
            </a:r>
            <a:endParaRPr lang="cs-CZ" sz="3200" dirty="0">
              <a:solidFill>
                <a:schemeClr val="bg1"/>
              </a:solidFill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179512" y="1399584"/>
            <a:ext cx="4392488" cy="2800766"/>
            <a:chOff x="971600" y="2708920"/>
            <a:chExt cx="3456384" cy="2254992"/>
          </a:xfrm>
        </p:grpSpPr>
        <p:sp>
          <p:nvSpPr>
            <p:cNvPr id="6" name="TextovéPole 5"/>
            <p:cNvSpPr txBox="1"/>
            <p:nvPr/>
          </p:nvSpPr>
          <p:spPr>
            <a:xfrm>
              <a:off x="971600" y="2708920"/>
              <a:ext cx="3456384" cy="2254992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solidFill>
                    <a:schemeClr val="accent2">
                      <a:lumMod val="50000"/>
                    </a:schemeClr>
                  </a:solidFill>
                </a:rPr>
                <a:t>sg</a:t>
              </a:r>
              <a:r>
                <a:rPr lang="cs-CZ" sz="2800" dirty="0" smtClean="0">
                  <a:solidFill>
                    <a:schemeClr val="accent2">
                      <a:lumMod val="50000"/>
                    </a:schemeClr>
                  </a:solidFill>
                </a:rPr>
                <a:t>.</a:t>
              </a:r>
            </a:p>
            <a:p>
              <a:pPr marL="342900" indent="-342900">
                <a:buAutoNum type="arabicPeriod"/>
              </a:pPr>
              <a:r>
                <a:rPr lang="cs-CZ" sz="2400" dirty="0" smtClean="0">
                  <a:solidFill>
                    <a:schemeClr val="accent2">
                      <a:lumMod val="50000"/>
                    </a:schemeClr>
                  </a:solidFill>
                </a:rPr>
                <a:t>I         go                  I  </a:t>
              </a:r>
              <a:r>
                <a:rPr lang="cs-CZ" sz="2400" dirty="0" err="1" smtClean="0">
                  <a:solidFill>
                    <a:schemeClr val="accent2">
                      <a:lumMod val="50000"/>
                    </a:schemeClr>
                  </a:solidFill>
                </a:rPr>
                <a:t>don´t</a:t>
              </a:r>
              <a:r>
                <a:rPr lang="cs-CZ" sz="2400" dirty="0" smtClean="0">
                  <a:solidFill>
                    <a:schemeClr val="accent2">
                      <a:lumMod val="50000"/>
                    </a:schemeClr>
                  </a:solidFill>
                </a:rPr>
                <a:t> go</a:t>
              </a:r>
            </a:p>
            <a:p>
              <a:pPr marL="342900" indent="-342900">
                <a:buFontTx/>
                <a:buAutoNum type="arabicPeriod"/>
              </a:pPr>
              <a:r>
                <a:rPr lang="cs-CZ" sz="2400" dirty="0" err="1" smtClean="0">
                  <a:solidFill>
                    <a:schemeClr val="accent2">
                      <a:lumMod val="50000"/>
                    </a:schemeClr>
                  </a:solidFill>
                </a:rPr>
                <a:t>You</a:t>
              </a:r>
              <a:r>
                <a:rPr lang="cs-CZ" sz="2400" dirty="0" smtClean="0">
                  <a:solidFill>
                    <a:schemeClr val="accent2">
                      <a:lumMod val="50000"/>
                    </a:schemeClr>
                  </a:solidFill>
                </a:rPr>
                <a:t>   go             </a:t>
              </a:r>
              <a:r>
                <a:rPr lang="cs-CZ" sz="2400" dirty="0" err="1" smtClean="0">
                  <a:solidFill>
                    <a:schemeClr val="accent2">
                      <a:lumMod val="50000"/>
                    </a:schemeClr>
                  </a:solidFill>
                </a:rPr>
                <a:t>You</a:t>
              </a:r>
              <a:r>
                <a:rPr lang="cs-CZ" sz="2400" dirty="0" smtClean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400" dirty="0" err="1" smtClean="0">
                  <a:solidFill>
                    <a:schemeClr val="accent2">
                      <a:lumMod val="50000"/>
                    </a:schemeClr>
                  </a:solidFill>
                </a:rPr>
                <a:t>don´t</a:t>
              </a:r>
              <a:r>
                <a:rPr lang="cs-CZ" sz="2400" dirty="0" smtClean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400" dirty="0">
                  <a:solidFill>
                    <a:schemeClr val="accent2">
                      <a:lumMod val="50000"/>
                    </a:schemeClr>
                  </a:solidFill>
                </a:rPr>
                <a:t>go</a:t>
              </a:r>
            </a:p>
            <a:p>
              <a:pPr marL="342900" indent="-342900">
                <a:buAutoNum type="arabicPeriod"/>
              </a:pPr>
              <a:endParaRPr lang="cs-CZ" sz="2400" dirty="0" smtClean="0">
                <a:solidFill>
                  <a:schemeClr val="accent2">
                    <a:lumMod val="50000"/>
                  </a:schemeClr>
                </a:solidFill>
              </a:endParaRPr>
            </a:p>
            <a:p>
              <a:r>
                <a:rPr lang="cs-CZ" sz="2400" dirty="0" smtClean="0">
                  <a:solidFill>
                    <a:schemeClr val="accent2">
                      <a:lumMod val="50000"/>
                    </a:schemeClr>
                  </a:solidFill>
                </a:rPr>
                <a:t>3.  He		    He </a:t>
              </a:r>
              <a:r>
                <a:rPr lang="cs-CZ" sz="2400" dirty="0" err="1" smtClean="0">
                  <a:solidFill>
                    <a:schemeClr val="accent2">
                      <a:lumMod val="50000"/>
                    </a:schemeClr>
                  </a:solidFill>
                </a:rPr>
                <a:t>do</a:t>
              </a:r>
              <a:r>
                <a:rPr lang="cs-CZ" sz="2400" b="1" dirty="0" err="1" smtClean="0">
                  <a:solidFill>
                    <a:srgbClr val="FF0000"/>
                  </a:solidFill>
                </a:rPr>
                <a:t>es</a:t>
              </a:r>
              <a:r>
                <a:rPr lang="cs-CZ" sz="2400" dirty="0" err="1" smtClean="0">
                  <a:solidFill>
                    <a:schemeClr val="accent2">
                      <a:lumMod val="50000"/>
                    </a:schemeClr>
                  </a:solidFill>
                </a:rPr>
                <a:t>n´t</a:t>
              </a:r>
              <a:r>
                <a:rPr lang="cs-CZ" sz="2400" dirty="0" smtClean="0">
                  <a:solidFill>
                    <a:schemeClr val="accent2">
                      <a:lumMod val="50000"/>
                    </a:schemeClr>
                  </a:solidFill>
                </a:rPr>
                <a:t> go</a:t>
              </a:r>
            </a:p>
            <a:p>
              <a:r>
                <a:rPr lang="cs-CZ" sz="2400" dirty="0" smtClean="0">
                  <a:solidFill>
                    <a:schemeClr val="accent2">
                      <a:lumMod val="50000"/>
                    </a:schemeClr>
                  </a:solidFill>
                </a:rPr>
                <a:t>      </a:t>
              </a:r>
              <a:r>
                <a:rPr lang="cs-CZ" sz="2400" dirty="0" err="1" smtClean="0">
                  <a:solidFill>
                    <a:schemeClr val="accent2">
                      <a:lumMod val="50000"/>
                    </a:schemeClr>
                  </a:solidFill>
                </a:rPr>
                <a:t>She</a:t>
              </a:r>
              <a:r>
                <a:rPr lang="cs-CZ" sz="2400" dirty="0" smtClean="0">
                  <a:solidFill>
                    <a:schemeClr val="accent2">
                      <a:lumMod val="50000"/>
                    </a:schemeClr>
                  </a:solidFill>
                </a:rPr>
                <a:t>     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go</a:t>
              </a:r>
              <a:r>
                <a:rPr lang="cs-CZ" sz="2400" b="1" dirty="0" err="1" smtClean="0">
                  <a:solidFill>
                    <a:srgbClr val="FF0000"/>
                  </a:solidFill>
                </a:rPr>
                <a:t>es</a:t>
              </a:r>
              <a:r>
                <a:rPr lang="cs-CZ" sz="2400" b="1" dirty="0" smtClean="0">
                  <a:solidFill>
                    <a:srgbClr val="FB4C29"/>
                  </a:solidFill>
                </a:rPr>
                <a:t>  </a:t>
              </a:r>
              <a:r>
                <a:rPr lang="cs-CZ" sz="2400" dirty="0" err="1" smtClean="0">
                  <a:solidFill>
                    <a:schemeClr val="accent2">
                      <a:lumMod val="50000"/>
                    </a:schemeClr>
                  </a:solidFill>
                </a:rPr>
                <a:t>She</a:t>
              </a:r>
              <a:r>
                <a:rPr lang="cs-CZ" sz="2400" b="1" dirty="0" smtClean="0">
                  <a:solidFill>
                    <a:srgbClr val="FB4C29"/>
                  </a:solidFill>
                </a:rPr>
                <a:t> </a:t>
              </a:r>
              <a:r>
                <a:rPr lang="cs-CZ" sz="2400" dirty="0" err="1">
                  <a:solidFill>
                    <a:schemeClr val="accent2">
                      <a:lumMod val="50000"/>
                    </a:schemeClr>
                  </a:solidFill>
                </a:rPr>
                <a:t>do</a:t>
              </a:r>
              <a:r>
                <a:rPr lang="cs-CZ" sz="2400" b="1" dirty="0" err="1">
                  <a:solidFill>
                    <a:srgbClr val="FF0000"/>
                  </a:solidFill>
                </a:rPr>
                <a:t>es</a:t>
              </a:r>
              <a:r>
                <a:rPr lang="cs-CZ" sz="2400" dirty="0" err="1">
                  <a:solidFill>
                    <a:schemeClr val="accent2">
                      <a:lumMod val="50000"/>
                    </a:schemeClr>
                  </a:solidFill>
                </a:rPr>
                <a:t>n´t</a:t>
              </a:r>
              <a:r>
                <a:rPr lang="cs-CZ" sz="2400" dirty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400" dirty="0" smtClean="0">
                  <a:solidFill>
                    <a:schemeClr val="accent2">
                      <a:lumMod val="50000"/>
                    </a:schemeClr>
                  </a:solidFill>
                </a:rPr>
                <a:t>go</a:t>
              </a:r>
            </a:p>
            <a:p>
              <a:r>
                <a:rPr lang="cs-CZ" sz="2800" dirty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800" dirty="0" smtClean="0">
                  <a:solidFill>
                    <a:schemeClr val="accent2">
                      <a:lumMod val="50000"/>
                    </a:schemeClr>
                  </a:solidFill>
                </a:rPr>
                <a:t>    </a:t>
              </a:r>
              <a:r>
                <a:rPr lang="cs-CZ" sz="2400" dirty="0" err="1" smtClean="0">
                  <a:solidFill>
                    <a:schemeClr val="accent2">
                      <a:lumMod val="50000"/>
                    </a:schemeClr>
                  </a:solidFill>
                </a:rPr>
                <a:t>It</a:t>
              </a:r>
              <a:r>
                <a:rPr lang="cs-CZ" sz="2400" dirty="0" smtClean="0">
                  <a:solidFill>
                    <a:schemeClr val="accent2">
                      <a:lumMod val="50000"/>
                    </a:schemeClr>
                  </a:solidFill>
                </a:rPr>
                <a:t>		      </a:t>
              </a:r>
              <a:r>
                <a:rPr lang="cs-CZ" sz="2400" dirty="0" err="1" smtClean="0">
                  <a:solidFill>
                    <a:schemeClr val="accent2">
                      <a:lumMod val="50000"/>
                    </a:schemeClr>
                  </a:solidFill>
                </a:rPr>
                <a:t>It</a:t>
              </a:r>
              <a:r>
                <a:rPr lang="cs-CZ" sz="2400" dirty="0" smtClean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400" dirty="0" err="1">
                  <a:solidFill>
                    <a:schemeClr val="accent2">
                      <a:lumMod val="50000"/>
                    </a:schemeClr>
                  </a:solidFill>
                </a:rPr>
                <a:t>do</a:t>
              </a:r>
              <a:r>
                <a:rPr lang="cs-CZ" sz="2400" b="1" dirty="0" err="1">
                  <a:solidFill>
                    <a:srgbClr val="FF0000"/>
                  </a:solidFill>
                </a:rPr>
                <a:t>es</a:t>
              </a:r>
              <a:r>
                <a:rPr lang="cs-CZ" sz="2400" dirty="0" err="1">
                  <a:solidFill>
                    <a:schemeClr val="accent2">
                      <a:lumMod val="50000"/>
                    </a:schemeClr>
                  </a:solidFill>
                </a:rPr>
                <a:t>n´t</a:t>
              </a:r>
              <a:r>
                <a:rPr lang="cs-CZ" sz="2400" dirty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400" dirty="0" smtClean="0">
                  <a:solidFill>
                    <a:schemeClr val="accent2">
                      <a:lumMod val="50000"/>
                    </a:schemeClr>
                  </a:solidFill>
                </a:rPr>
                <a:t>go</a:t>
              </a:r>
            </a:p>
          </p:txBody>
        </p:sp>
        <p:sp>
          <p:nvSpPr>
            <p:cNvPr id="9" name="Pravá složená závorka 8"/>
            <p:cNvSpPr/>
            <p:nvPr/>
          </p:nvSpPr>
          <p:spPr>
            <a:xfrm>
              <a:off x="1699260" y="4049511"/>
              <a:ext cx="235594" cy="815146"/>
            </a:xfrm>
            <a:prstGeom prst="rightBrace">
              <a:avLst/>
            </a:prstGeom>
            <a:ln>
              <a:solidFill>
                <a:schemeClr val="accent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4716016" y="1392053"/>
            <a:ext cx="4248472" cy="267765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pl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marL="342900" indent="-342900">
              <a:buFontTx/>
              <a:buAutoNum type="arabicPeriod"/>
            </a:pP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  go         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We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don´t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go</a:t>
            </a:r>
          </a:p>
          <a:p>
            <a:pPr marL="342900" indent="-342900">
              <a:buAutoNum type="arabicPeriod"/>
            </a:pPr>
            <a:endParaRPr lang="cs-CZ" sz="24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342900" indent="-342900">
              <a:buFontTx/>
              <a:buAutoNum type="arabicPeriod"/>
            </a:pP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  go       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don´t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go</a:t>
            </a:r>
          </a:p>
          <a:p>
            <a:pPr marL="342900" indent="-342900">
              <a:buAutoNum type="arabicPeriod"/>
            </a:pPr>
            <a:endParaRPr lang="cs-CZ" sz="2400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They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go      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They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don´t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go</a:t>
            </a:r>
          </a:p>
          <a:p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  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644008" y="4388258"/>
            <a:ext cx="4392488" cy="1200329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Do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you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(I,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they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)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go?</a:t>
            </a:r>
            <a:endParaRPr lang="cs-CZ" sz="24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algn="ctr"/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Yes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, I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(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they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)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do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algn="ctr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  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No, I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(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they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)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don´t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79512" y="4388258"/>
            <a:ext cx="4392488" cy="1200329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Do</a:t>
            </a:r>
            <a:r>
              <a:rPr lang="cs-CZ" sz="2400" b="1" dirty="0" err="1">
                <a:solidFill>
                  <a:srgbClr val="FF0000"/>
                </a:solidFill>
              </a:rPr>
              <a:t>es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she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(he,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)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go?</a:t>
            </a:r>
            <a:endParaRPr lang="cs-CZ" sz="24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algn="ctr"/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Yes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,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she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(he,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)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do</a:t>
            </a:r>
            <a:r>
              <a:rPr lang="cs-CZ" sz="2400" b="1" dirty="0" err="1">
                <a:solidFill>
                  <a:srgbClr val="FF0000"/>
                </a:solidFill>
              </a:rPr>
              <a:t>es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algn="ctr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  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No,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she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(he,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)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do</a:t>
            </a:r>
            <a:r>
              <a:rPr lang="cs-CZ" sz="2400" b="1" dirty="0" err="1">
                <a:solidFill>
                  <a:srgbClr val="FF0000"/>
                </a:solidFill>
              </a:rPr>
              <a:t>es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n´t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0" grpId="0" animBg="1"/>
      <p:bldP spid="12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1403648" y="620688"/>
            <a:ext cx="6336704" cy="58477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schemeClr val="bg1"/>
                </a:solidFill>
              </a:rPr>
              <a:t>Present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>
                <a:solidFill>
                  <a:schemeClr val="bg1"/>
                </a:solidFill>
              </a:rPr>
              <a:t>continuous</a:t>
            </a:r>
            <a:endParaRPr lang="cs-CZ" sz="3200" dirty="0">
              <a:solidFill>
                <a:schemeClr val="bg1"/>
              </a:solidFill>
            </a:endParaRPr>
          </a:p>
        </p:txBody>
      </p:sp>
      <p:grpSp>
        <p:nvGrpSpPr>
          <p:cNvPr id="21" name="Skupina 20"/>
          <p:cNvGrpSpPr/>
          <p:nvPr/>
        </p:nvGrpSpPr>
        <p:grpSpPr>
          <a:xfrm>
            <a:off x="179512" y="1399583"/>
            <a:ext cx="4392488" cy="2431435"/>
            <a:chOff x="971600" y="2708920"/>
            <a:chExt cx="3456384" cy="1957631"/>
          </a:xfrm>
        </p:grpSpPr>
        <p:sp>
          <p:nvSpPr>
            <p:cNvPr id="22" name="TextovéPole 21"/>
            <p:cNvSpPr txBox="1"/>
            <p:nvPr/>
          </p:nvSpPr>
          <p:spPr>
            <a:xfrm>
              <a:off x="971600" y="2708920"/>
              <a:ext cx="3456384" cy="1957631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solidFill>
                    <a:schemeClr val="accent2">
                      <a:lumMod val="50000"/>
                    </a:schemeClr>
                  </a:solidFill>
                </a:rPr>
                <a:t>sg</a:t>
              </a:r>
              <a:r>
                <a:rPr lang="cs-CZ" sz="2800" dirty="0" smtClean="0">
                  <a:solidFill>
                    <a:schemeClr val="accent2">
                      <a:lumMod val="50000"/>
                    </a:schemeClr>
                  </a:solidFill>
                </a:rPr>
                <a:t>.</a:t>
              </a:r>
            </a:p>
            <a:p>
              <a:pPr marL="342900" indent="-342900">
                <a:buAutoNum type="arabicPeriod"/>
              </a:pPr>
              <a:r>
                <a:rPr lang="cs-CZ" sz="2400" dirty="0" smtClean="0">
                  <a:solidFill>
                    <a:schemeClr val="accent2">
                      <a:lumMod val="50000"/>
                    </a:schemeClr>
                  </a:solidFill>
                </a:rPr>
                <a:t>I         </a:t>
              </a:r>
              <a:r>
                <a:rPr lang="cs-CZ" sz="2400" dirty="0" err="1" smtClean="0">
                  <a:solidFill>
                    <a:schemeClr val="accent2">
                      <a:lumMod val="50000"/>
                    </a:schemeClr>
                  </a:solidFill>
                </a:rPr>
                <a:t>am</a:t>
              </a:r>
              <a:r>
                <a:rPr lang="cs-CZ" sz="2400" dirty="0" smtClean="0">
                  <a:solidFill>
                    <a:schemeClr val="accent2">
                      <a:lumMod val="50000"/>
                    </a:schemeClr>
                  </a:solidFill>
                </a:rPr>
                <a:t> (</a:t>
              </a:r>
              <a:r>
                <a:rPr lang="cs-CZ" sz="2400" dirty="0" err="1" smtClean="0">
                  <a:solidFill>
                    <a:schemeClr val="accent2">
                      <a:lumMod val="50000"/>
                    </a:schemeClr>
                  </a:solidFill>
                </a:rPr>
                <a:t>am</a:t>
              </a:r>
              <a:r>
                <a:rPr lang="cs-CZ" sz="2400" dirty="0" smtClean="0">
                  <a:solidFill>
                    <a:schemeClr val="accent2">
                      <a:lumMod val="50000"/>
                    </a:schemeClr>
                  </a:solidFill>
                </a:rPr>
                <a:t> not)   </a:t>
              </a:r>
              <a:r>
                <a:rPr lang="cs-CZ" sz="2400" dirty="0" err="1" smtClean="0">
                  <a:solidFill>
                    <a:schemeClr val="accent2">
                      <a:lumMod val="50000"/>
                    </a:schemeClr>
                  </a:solidFill>
                </a:rPr>
                <a:t>going</a:t>
              </a:r>
              <a:r>
                <a:rPr lang="cs-CZ" sz="2400" dirty="0" smtClean="0">
                  <a:solidFill>
                    <a:schemeClr val="accent2">
                      <a:lumMod val="50000"/>
                    </a:schemeClr>
                  </a:solidFill>
                </a:rPr>
                <a:t>                 </a:t>
              </a:r>
            </a:p>
            <a:p>
              <a:pPr marL="342900" indent="-342900">
                <a:buAutoNum type="arabicPeriod"/>
              </a:pPr>
              <a:r>
                <a:rPr lang="cs-CZ" sz="2400" dirty="0" err="1" smtClean="0">
                  <a:solidFill>
                    <a:schemeClr val="accent2">
                      <a:lumMod val="50000"/>
                    </a:schemeClr>
                  </a:solidFill>
                </a:rPr>
                <a:t>You</a:t>
              </a:r>
              <a:r>
                <a:rPr lang="cs-CZ" sz="2400" dirty="0" smtClean="0">
                  <a:solidFill>
                    <a:schemeClr val="accent2">
                      <a:lumMod val="50000"/>
                    </a:schemeClr>
                  </a:solidFill>
                </a:rPr>
                <a:t>    are (</a:t>
              </a:r>
              <a:r>
                <a:rPr lang="cs-CZ" sz="2400" dirty="0" err="1" smtClean="0">
                  <a:solidFill>
                    <a:schemeClr val="accent2">
                      <a:lumMod val="50000"/>
                    </a:schemeClr>
                  </a:solidFill>
                </a:rPr>
                <a:t>aren´t</a:t>
              </a:r>
              <a:r>
                <a:rPr lang="cs-CZ" sz="2400" dirty="0">
                  <a:solidFill>
                    <a:schemeClr val="accent2">
                      <a:lumMod val="50000"/>
                    </a:schemeClr>
                  </a:solidFill>
                </a:rPr>
                <a:t>) </a:t>
              </a:r>
              <a:r>
                <a:rPr lang="cs-CZ" sz="2400" dirty="0" smtClean="0">
                  <a:solidFill>
                    <a:schemeClr val="accent2">
                      <a:lumMod val="50000"/>
                    </a:schemeClr>
                  </a:solidFill>
                </a:rPr>
                <a:t>   </a:t>
              </a:r>
              <a:r>
                <a:rPr lang="cs-CZ" sz="2400" dirty="0" err="1" smtClean="0">
                  <a:solidFill>
                    <a:schemeClr val="accent2">
                      <a:lumMod val="50000"/>
                    </a:schemeClr>
                  </a:solidFill>
                </a:rPr>
                <a:t>going</a:t>
              </a:r>
              <a:endParaRPr lang="cs-CZ" sz="2400" dirty="0" smtClean="0">
                <a:solidFill>
                  <a:schemeClr val="accent2">
                    <a:lumMod val="50000"/>
                  </a:schemeClr>
                </a:solidFill>
              </a:endParaRPr>
            </a:p>
            <a:p>
              <a:pPr marL="457200" indent="-457200">
                <a:buAutoNum type="arabicPeriod" startAt="3"/>
              </a:pPr>
              <a:r>
                <a:rPr lang="cs-CZ" sz="2400" dirty="0" smtClean="0">
                  <a:solidFill>
                    <a:schemeClr val="accent2">
                      <a:lumMod val="50000"/>
                    </a:schemeClr>
                  </a:solidFill>
                </a:rPr>
                <a:t>He		 </a:t>
              </a:r>
            </a:p>
            <a:p>
              <a:r>
                <a:rPr lang="cs-CZ" sz="2400" dirty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400" dirty="0" smtClean="0">
                  <a:solidFill>
                    <a:schemeClr val="accent2">
                      <a:lumMod val="50000"/>
                    </a:schemeClr>
                  </a:solidFill>
                </a:rPr>
                <a:t>     </a:t>
              </a:r>
              <a:r>
                <a:rPr lang="cs-CZ" sz="2400" dirty="0" err="1" smtClean="0">
                  <a:solidFill>
                    <a:schemeClr val="accent2">
                      <a:lumMod val="50000"/>
                    </a:schemeClr>
                  </a:solidFill>
                </a:rPr>
                <a:t>She</a:t>
              </a:r>
              <a:r>
                <a:rPr lang="cs-CZ" sz="2400" dirty="0" smtClean="0">
                  <a:solidFill>
                    <a:schemeClr val="accent2">
                      <a:lumMod val="50000"/>
                    </a:schemeClr>
                  </a:solidFill>
                </a:rPr>
                <a:t>       </a:t>
              </a:r>
              <a:r>
                <a:rPr lang="cs-CZ" sz="2400" b="1" dirty="0" err="1" smtClean="0">
                  <a:solidFill>
                    <a:srgbClr val="FF0000"/>
                  </a:solidFill>
                </a:rPr>
                <a:t>is</a:t>
              </a:r>
              <a:r>
                <a:rPr lang="cs-CZ" sz="2400" dirty="0" smtClean="0">
                  <a:solidFill>
                    <a:schemeClr val="accent2">
                      <a:lumMod val="50000"/>
                    </a:schemeClr>
                  </a:solidFill>
                </a:rPr>
                <a:t> (</a:t>
              </a:r>
              <a:r>
                <a:rPr lang="cs-CZ" sz="2400" dirty="0" err="1" smtClean="0">
                  <a:solidFill>
                    <a:schemeClr val="accent2">
                      <a:lumMod val="50000"/>
                    </a:schemeClr>
                  </a:solidFill>
                </a:rPr>
                <a:t>isn´t</a:t>
              </a:r>
              <a:r>
                <a:rPr lang="cs-CZ" sz="2400" dirty="0" smtClean="0">
                  <a:solidFill>
                    <a:schemeClr val="accent2">
                      <a:lumMod val="50000"/>
                    </a:schemeClr>
                  </a:solidFill>
                </a:rPr>
                <a:t>)      </a:t>
              </a:r>
              <a:r>
                <a:rPr lang="cs-CZ" sz="2400" dirty="0" err="1" smtClean="0">
                  <a:solidFill>
                    <a:schemeClr val="accent2">
                      <a:lumMod val="50000"/>
                    </a:schemeClr>
                  </a:solidFill>
                </a:rPr>
                <a:t>going</a:t>
              </a:r>
              <a:endParaRPr lang="cs-CZ" sz="2400" dirty="0" smtClean="0">
                <a:solidFill>
                  <a:schemeClr val="accent2">
                    <a:lumMod val="50000"/>
                  </a:schemeClr>
                </a:solidFill>
              </a:endParaRPr>
            </a:p>
            <a:p>
              <a:r>
                <a:rPr lang="cs-CZ" sz="2800" dirty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800" dirty="0" smtClean="0">
                  <a:solidFill>
                    <a:schemeClr val="accent2">
                      <a:lumMod val="50000"/>
                    </a:schemeClr>
                  </a:solidFill>
                </a:rPr>
                <a:t>    </a:t>
              </a:r>
              <a:r>
                <a:rPr lang="cs-CZ" sz="2400" dirty="0" err="1" smtClean="0">
                  <a:solidFill>
                    <a:schemeClr val="accent2">
                      <a:lumMod val="50000"/>
                    </a:schemeClr>
                  </a:solidFill>
                </a:rPr>
                <a:t>It</a:t>
              </a:r>
              <a:r>
                <a:rPr lang="cs-CZ" sz="2400" dirty="0" smtClean="0">
                  <a:solidFill>
                    <a:schemeClr val="accent2">
                      <a:lumMod val="50000"/>
                    </a:schemeClr>
                  </a:solidFill>
                </a:rPr>
                <a:t>		</a:t>
              </a:r>
            </a:p>
          </p:txBody>
        </p:sp>
        <p:sp>
          <p:nvSpPr>
            <p:cNvPr id="23" name="Pravá složená závorka 22"/>
            <p:cNvSpPr/>
            <p:nvPr/>
          </p:nvSpPr>
          <p:spPr>
            <a:xfrm>
              <a:off x="1699260" y="3780792"/>
              <a:ext cx="235594" cy="815146"/>
            </a:xfrm>
            <a:prstGeom prst="rightBrace">
              <a:avLst/>
            </a:prstGeom>
            <a:ln>
              <a:solidFill>
                <a:schemeClr val="accent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4" name="TextovéPole 23"/>
          <p:cNvSpPr txBox="1"/>
          <p:nvPr/>
        </p:nvSpPr>
        <p:spPr>
          <a:xfrm>
            <a:off x="4716016" y="1412776"/>
            <a:ext cx="4248472" cy="156966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pl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marL="342900" indent="-342900">
              <a:buFontTx/>
              <a:buAutoNum type="arabicPeriod"/>
            </a:pP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We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    are 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(</a:t>
            </a: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aren´t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)    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going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 </a:t>
            </a:r>
          </a:p>
          <a:p>
            <a:pPr marL="342900" indent="-342900">
              <a:buFontTx/>
              <a:buAutoNum type="arabicPeriod"/>
            </a:pP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You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   are 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(</a:t>
            </a: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aren´t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)     </a:t>
            </a: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going</a:t>
            </a:r>
            <a:endParaRPr lang="cs-CZ" sz="2400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They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  are 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(</a:t>
            </a: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aren´t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)     </a:t>
            </a: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going</a:t>
            </a:r>
            <a:endParaRPr lang="cs-CZ" sz="2400" dirty="0" smtClean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716016" y="3362216"/>
            <a:ext cx="4248472" cy="193899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Are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you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(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they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)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going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24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algn="ctr"/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Yes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, I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am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</a:p>
          <a:p>
            <a:pPr algn="ctr"/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Yes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,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we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(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they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)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are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algn="ctr"/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No,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I´m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not.</a:t>
            </a:r>
          </a:p>
          <a:p>
            <a:pPr algn="ctr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  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No,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we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(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they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)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aren´t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179512" y="4077072"/>
            <a:ext cx="4392488" cy="1200329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solidFill>
                  <a:srgbClr val="FF0000"/>
                </a:solidFill>
              </a:rPr>
              <a:t>Is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she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(he,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)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going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24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algn="ctr"/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Yes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,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she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(he,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) </a:t>
            </a:r>
            <a:r>
              <a:rPr lang="cs-CZ" sz="2400" b="1" dirty="0" err="1" smtClean="0">
                <a:solidFill>
                  <a:srgbClr val="FF0000"/>
                </a:solidFill>
              </a:rPr>
              <a:t>is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algn="ctr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  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No,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she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(he,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) </a:t>
            </a:r>
            <a:r>
              <a:rPr lang="cs-CZ" sz="2400" b="1" dirty="0" err="1" smtClean="0">
                <a:solidFill>
                  <a:srgbClr val="FF0000"/>
                </a:solidFill>
              </a:rPr>
              <a:t>isn´t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0056769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24" grpId="0" animBg="1"/>
      <p:bldP spid="25" grpId="0" animBg="1"/>
      <p:bldP spid="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>
            <a:hlinkClick r:id="rId2" action="ppaction://hlinksldjump"/>
          </p:cNvPr>
          <p:cNvSpPr/>
          <p:nvPr/>
        </p:nvSpPr>
        <p:spPr>
          <a:xfrm>
            <a:off x="3849240" y="2031770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20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45" name="Obdélník 44">
            <a:hlinkClick r:id="rId3" action="ppaction://hlinksldjump"/>
          </p:cNvPr>
          <p:cNvSpPr/>
          <p:nvPr/>
        </p:nvSpPr>
        <p:spPr>
          <a:xfrm>
            <a:off x="6227055" y="2718433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31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88" name="Obdélník 87">
            <a:hlinkClick r:id="rId4" action="ppaction://hlinksldjump"/>
          </p:cNvPr>
          <p:cNvSpPr/>
          <p:nvPr/>
        </p:nvSpPr>
        <p:spPr>
          <a:xfrm>
            <a:off x="4641845" y="4775302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53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2" name="Obdélník 11">
            <a:hlinkClick r:id="rId5" action="ppaction://hlinksldjump"/>
          </p:cNvPr>
          <p:cNvSpPr/>
          <p:nvPr/>
        </p:nvSpPr>
        <p:spPr>
          <a:xfrm>
            <a:off x="4641845" y="1346667"/>
            <a:ext cx="791858" cy="721221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13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4" name="Obdélník 3">
            <a:hlinkClick r:id="rId6" action="ppaction://hlinksldjump"/>
          </p:cNvPr>
          <p:cNvSpPr/>
          <p:nvPr/>
        </p:nvSpPr>
        <p:spPr>
          <a:xfrm>
            <a:off x="1471079" y="1346667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9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Obdélník 4">
            <a:hlinkClick r:id="rId7" action="ppaction://hlinksldjump"/>
          </p:cNvPr>
          <p:cNvSpPr/>
          <p:nvPr/>
        </p:nvSpPr>
        <p:spPr>
          <a:xfrm>
            <a:off x="2265159" y="1346667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10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0" name="Obdélník 9">
            <a:hlinkClick r:id="rId8" action="ppaction://hlinksldjump"/>
          </p:cNvPr>
          <p:cNvSpPr/>
          <p:nvPr/>
        </p:nvSpPr>
        <p:spPr>
          <a:xfrm>
            <a:off x="3057576" y="1346667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11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1" name="Obdélník 10">
            <a:hlinkClick r:id="rId9" action="ppaction://hlinksldjump"/>
          </p:cNvPr>
          <p:cNvSpPr/>
          <p:nvPr/>
        </p:nvSpPr>
        <p:spPr>
          <a:xfrm>
            <a:off x="3849240" y="1346667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12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3" name="Obdélník 12">
            <a:hlinkClick r:id="rId10" action="ppaction://hlinksldjump"/>
          </p:cNvPr>
          <p:cNvSpPr/>
          <p:nvPr/>
        </p:nvSpPr>
        <p:spPr>
          <a:xfrm>
            <a:off x="5434450" y="1346667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14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4" name="Obdélník 13">
            <a:hlinkClick r:id="rId11" action="ppaction://hlinksldjump"/>
          </p:cNvPr>
          <p:cNvSpPr/>
          <p:nvPr/>
        </p:nvSpPr>
        <p:spPr>
          <a:xfrm>
            <a:off x="6227055" y="1346667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15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5" name="Obdélník 14">
            <a:hlinkClick r:id="rId12" action="ppaction://hlinksldjump"/>
          </p:cNvPr>
          <p:cNvSpPr/>
          <p:nvPr/>
        </p:nvSpPr>
        <p:spPr>
          <a:xfrm>
            <a:off x="7019661" y="1346667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16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21" name="Obdélník 20">
            <a:hlinkClick r:id="rId13" action="ppaction://hlinksldjump"/>
          </p:cNvPr>
          <p:cNvSpPr/>
          <p:nvPr/>
        </p:nvSpPr>
        <p:spPr>
          <a:xfrm>
            <a:off x="1471079" y="661564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1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22" name="Obdélník 21">
            <a:hlinkClick r:id="rId14" action="ppaction://hlinksldjump"/>
          </p:cNvPr>
          <p:cNvSpPr/>
          <p:nvPr/>
        </p:nvSpPr>
        <p:spPr>
          <a:xfrm>
            <a:off x="2265159" y="661564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2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23" name="Obdélník 22">
            <a:hlinkClick r:id="rId15" action="ppaction://hlinksldjump"/>
          </p:cNvPr>
          <p:cNvSpPr/>
          <p:nvPr/>
        </p:nvSpPr>
        <p:spPr>
          <a:xfrm>
            <a:off x="3057576" y="661564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3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24" name="Obdélník 23">
            <a:hlinkClick r:id="rId16" action="ppaction://hlinksldjump"/>
          </p:cNvPr>
          <p:cNvSpPr/>
          <p:nvPr/>
        </p:nvSpPr>
        <p:spPr>
          <a:xfrm>
            <a:off x="3849240" y="661564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4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25" name="Obdélník 24">
            <a:hlinkClick r:id="rId17" action="ppaction://hlinksldjump"/>
          </p:cNvPr>
          <p:cNvSpPr/>
          <p:nvPr/>
        </p:nvSpPr>
        <p:spPr>
          <a:xfrm>
            <a:off x="4641845" y="661564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5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26" name="Obdélník 25">
            <a:hlinkClick r:id="rId18" action="ppaction://hlinksldjump"/>
          </p:cNvPr>
          <p:cNvSpPr/>
          <p:nvPr/>
        </p:nvSpPr>
        <p:spPr>
          <a:xfrm>
            <a:off x="5434450" y="661564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6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27" name="Obdélník 26">
            <a:hlinkClick r:id="rId19" action="ppaction://hlinksldjump"/>
          </p:cNvPr>
          <p:cNvSpPr/>
          <p:nvPr/>
        </p:nvSpPr>
        <p:spPr>
          <a:xfrm>
            <a:off x="6227055" y="661564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7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28" name="Obdélník 27">
            <a:hlinkClick r:id="rId20" action="ppaction://hlinksldjump"/>
          </p:cNvPr>
          <p:cNvSpPr/>
          <p:nvPr/>
        </p:nvSpPr>
        <p:spPr>
          <a:xfrm>
            <a:off x="7019661" y="661564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8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0" name="Obdélník 29">
            <a:hlinkClick r:id="rId21" action="ppaction://hlinksldjump"/>
          </p:cNvPr>
          <p:cNvSpPr/>
          <p:nvPr/>
        </p:nvSpPr>
        <p:spPr>
          <a:xfrm>
            <a:off x="1469416" y="2031770"/>
            <a:ext cx="795184" cy="703061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17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1" name="Obdélník 30">
            <a:hlinkClick r:id="rId22" action="ppaction://hlinksldjump"/>
          </p:cNvPr>
          <p:cNvSpPr/>
          <p:nvPr/>
        </p:nvSpPr>
        <p:spPr>
          <a:xfrm>
            <a:off x="2265159" y="2031770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18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2" name="Obdélník 31">
            <a:hlinkClick r:id="rId23" action="ppaction://hlinksldjump"/>
          </p:cNvPr>
          <p:cNvSpPr/>
          <p:nvPr/>
        </p:nvSpPr>
        <p:spPr>
          <a:xfrm>
            <a:off x="3058893" y="2031770"/>
            <a:ext cx="789225" cy="744289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19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4" name="Obdélník 33">
            <a:hlinkClick r:id="rId24" action="ppaction://hlinksldjump"/>
          </p:cNvPr>
          <p:cNvSpPr/>
          <p:nvPr/>
        </p:nvSpPr>
        <p:spPr>
          <a:xfrm>
            <a:off x="4641845" y="2031770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21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5" name="Obdélník 34">
            <a:hlinkClick r:id="rId25" action="ppaction://hlinksldjump"/>
          </p:cNvPr>
          <p:cNvSpPr/>
          <p:nvPr/>
        </p:nvSpPr>
        <p:spPr>
          <a:xfrm>
            <a:off x="5434450" y="2031770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22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6" name="Obdélník 35">
            <a:hlinkClick r:id="rId26" action="ppaction://hlinksldjump"/>
          </p:cNvPr>
          <p:cNvSpPr/>
          <p:nvPr/>
        </p:nvSpPr>
        <p:spPr>
          <a:xfrm>
            <a:off x="6227055" y="2031770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23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7" name="Obdélník 36">
            <a:hlinkClick r:id="rId27" action="ppaction://hlinksldjump"/>
          </p:cNvPr>
          <p:cNvSpPr/>
          <p:nvPr/>
        </p:nvSpPr>
        <p:spPr>
          <a:xfrm>
            <a:off x="7019661" y="2031770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24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9" name="Obdélník 38">
            <a:hlinkClick r:id="rId28" action="ppaction://hlinksldjump"/>
          </p:cNvPr>
          <p:cNvSpPr/>
          <p:nvPr/>
        </p:nvSpPr>
        <p:spPr>
          <a:xfrm>
            <a:off x="1471079" y="2718433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25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40" name="Obdélník 39">
            <a:hlinkClick r:id="rId29" action="ppaction://hlinksldjump"/>
          </p:cNvPr>
          <p:cNvSpPr/>
          <p:nvPr/>
        </p:nvSpPr>
        <p:spPr>
          <a:xfrm>
            <a:off x="2265159" y="2718433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26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41" name="Obdélník 40">
            <a:hlinkClick r:id="rId30" action="ppaction://hlinksldjump"/>
          </p:cNvPr>
          <p:cNvSpPr/>
          <p:nvPr/>
        </p:nvSpPr>
        <p:spPr>
          <a:xfrm>
            <a:off x="3057576" y="2718433"/>
            <a:ext cx="791858" cy="675625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27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42" name="Obdélník 41">
            <a:hlinkClick r:id="rId31" action="ppaction://hlinksldjump"/>
          </p:cNvPr>
          <p:cNvSpPr/>
          <p:nvPr/>
        </p:nvSpPr>
        <p:spPr>
          <a:xfrm>
            <a:off x="3849240" y="2718433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28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43" name="Obdélník 42">
            <a:hlinkClick r:id="rId32" action="ppaction://hlinksldjump"/>
          </p:cNvPr>
          <p:cNvSpPr/>
          <p:nvPr/>
        </p:nvSpPr>
        <p:spPr>
          <a:xfrm>
            <a:off x="4641845" y="2718433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29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44" name="Obdélník 43">
            <a:hlinkClick r:id="rId33" action="ppaction://hlinksldjump"/>
          </p:cNvPr>
          <p:cNvSpPr/>
          <p:nvPr/>
        </p:nvSpPr>
        <p:spPr>
          <a:xfrm>
            <a:off x="5434450" y="2718433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30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46" name="Obdélník 45">
            <a:hlinkClick r:id="rId34" action="ppaction://hlinksldjump"/>
          </p:cNvPr>
          <p:cNvSpPr/>
          <p:nvPr/>
        </p:nvSpPr>
        <p:spPr>
          <a:xfrm>
            <a:off x="7019661" y="2718433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32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48" name="Obdélník 47">
            <a:hlinkClick r:id="rId35" action="ppaction://hlinksldjump"/>
          </p:cNvPr>
          <p:cNvSpPr/>
          <p:nvPr/>
        </p:nvSpPr>
        <p:spPr>
          <a:xfrm>
            <a:off x="1471079" y="3404056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33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49" name="Obdélník 48">
            <a:hlinkClick r:id="rId36" action="ppaction://hlinksldjump"/>
          </p:cNvPr>
          <p:cNvSpPr/>
          <p:nvPr/>
        </p:nvSpPr>
        <p:spPr>
          <a:xfrm>
            <a:off x="2265159" y="3404056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34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0" name="Obdélník 49">
            <a:hlinkClick r:id="rId37" action="ppaction://hlinksldjump"/>
          </p:cNvPr>
          <p:cNvSpPr/>
          <p:nvPr/>
        </p:nvSpPr>
        <p:spPr>
          <a:xfrm>
            <a:off x="3057576" y="3404056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35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1" name="Obdélník 50">
            <a:hlinkClick r:id="rId38" action="ppaction://hlinksldjump"/>
          </p:cNvPr>
          <p:cNvSpPr/>
          <p:nvPr/>
        </p:nvSpPr>
        <p:spPr>
          <a:xfrm>
            <a:off x="3849240" y="3404056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36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2" name="Obdélník 51">
            <a:hlinkClick r:id="rId39" action="ppaction://hlinksldjump"/>
          </p:cNvPr>
          <p:cNvSpPr/>
          <p:nvPr/>
        </p:nvSpPr>
        <p:spPr>
          <a:xfrm>
            <a:off x="4641845" y="3404056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37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3" name="Obdélník 52">
            <a:hlinkClick r:id="rId40" action="ppaction://hlinksldjump"/>
          </p:cNvPr>
          <p:cNvSpPr/>
          <p:nvPr/>
        </p:nvSpPr>
        <p:spPr>
          <a:xfrm>
            <a:off x="5434450" y="3404056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38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4" name="Obdélník 53">
            <a:hlinkClick r:id="rId41" action="ppaction://hlinksldjump"/>
          </p:cNvPr>
          <p:cNvSpPr/>
          <p:nvPr/>
        </p:nvSpPr>
        <p:spPr>
          <a:xfrm>
            <a:off x="6227055" y="3404056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39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5" name="Obdélník 54">
            <a:hlinkClick r:id="rId42" action="ppaction://hlinksldjump"/>
          </p:cNvPr>
          <p:cNvSpPr/>
          <p:nvPr/>
        </p:nvSpPr>
        <p:spPr>
          <a:xfrm>
            <a:off x="7019661" y="3404056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40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7" name="Obdélník 56">
            <a:hlinkClick r:id="rId43" action="ppaction://hlinksldjump"/>
          </p:cNvPr>
          <p:cNvSpPr/>
          <p:nvPr/>
        </p:nvSpPr>
        <p:spPr>
          <a:xfrm>
            <a:off x="1471079" y="4089679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41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8" name="Obdélník 57">
            <a:hlinkClick r:id="rId44" action="ppaction://hlinksldjump"/>
          </p:cNvPr>
          <p:cNvSpPr/>
          <p:nvPr/>
        </p:nvSpPr>
        <p:spPr>
          <a:xfrm>
            <a:off x="2265159" y="4089679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42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9" name="Obdélník 58">
            <a:hlinkClick r:id="rId45" action="ppaction://hlinksldjump"/>
          </p:cNvPr>
          <p:cNvSpPr/>
          <p:nvPr/>
        </p:nvSpPr>
        <p:spPr>
          <a:xfrm>
            <a:off x="3057576" y="4089679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43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60" name="Obdélník 59">
            <a:hlinkClick r:id="rId46" action="ppaction://hlinksldjump"/>
          </p:cNvPr>
          <p:cNvSpPr/>
          <p:nvPr/>
        </p:nvSpPr>
        <p:spPr>
          <a:xfrm>
            <a:off x="3849240" y="4089679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44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61" name="Obdélník 60">
            <a:hlinkClick r:id="rId47" action="ppaction://hlinksldjump"/>
          </p:cNvPr>
          <p:cNvSpPr/>
          <p:nvPr/>
        </p:nvSpPr>
        <p:spPr>
          <a:xfrm>
            <a:off x="4641845" y="4089679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45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62" name="Obdélník 61">
            <a:hlinkClick r:id="rId48" action="ppaction://hlinksldjump"/>
          </p:cNvPr>
          <p:cNvSpPr/>
          <p:nvPr/>
        </p:nvSpPr>
        <p:spPr>
          <a:xfrm>
            <a:off x="5434450" y="4089679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46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63" name="Obdélník 62">
            <a:hlinkClick r:id="rId49" action="ppaction://hlinksldjump"/>
          </p:cNvPr>
          <p:cNvSpPr/>
          <p:nvPr/>
        </p:nvSpPr>
        <p:spPr>
          <a:xfrm>
            <a:off x="6227055" y="4089679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47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64" name="Obdélník 63">
            <a:hlinkClick r:id="rId50" action="ppaction://hlinksldjump"/>
          </p:cNvPr>
          <p:cNvSpPr/>
          <p:nvPr/>
        </p:nvSpPr>
        <p:spPr>
          <a:xfrm>
            <a:off x="7019661" y="4089679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48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75" name="Obdélník 74">
            <a:hlinkClick r:id="rId51" action="ppaction://hlinksldjump"/>
          </p:cNvPr>
          <p:cNvSpPr/>
          <p:nvPr/>
        </p:nvSpPr>
        <p:spPr>
          <a:xfrm>
            <a:off x="1455973" y="5469966"/>
            <a:ext cx="822070" cy="764849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57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76" name="Obdélník 75">
            <a:hlinkClick r:id="rId52" action="ppaction://hlinksldjump"/>
          </p:cNvPr>
          <p:cNvSpPr/>
          <p:nvPr/>
        </p:nvSpPr>
        <p:spPr>
          <a:xfrm>
            <a:off x="2265159" y="5491874"/>
            <a:ext cx="791858" cy="742942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58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77" name="Obdélník 76">
            <a:hlinkClick r:id="rId53" action="ppaction://hlinksldjump"/>
          </p:cNvPr>
          <p:cNvSpPr/>
          <p:nvPr/>
        </p:nvSpPr>
        <p:spPr>
          <a:xfrm>
            <a:off x="3057576" y="5465225"/>
            <a:ext cx="791858" cy="759286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59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78" name="Obdélník 77">
            <a:hlinkClick r:id="rId54" action="ppaction://hlinksldjump"/>
          </p:cNvPr>
          <p:cNvSpPr/>
          <p:nvPr/>
        </p:nvSpPr>
        <p:spPr>
          <a:xfrm>
            <a:off x="3849240" y="5460927"/>
            <a:ext cx="791858" cy="767883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60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79" name="Obdélník 78">
            <a:hlinkClick r:id="rId55" action="ppaction://hlinksldjump"/>
          </p:cNvPr>
          <p:cNvSpPr/>
          <p:nvPr/>
        </p:nvSpPr>
        <p:spPr>
          <a:xfrm>
            <a:off x="4641845" y="5491874"/>
            <a:ext cx="791858" cy="742942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61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80" name="Obdélník 79">
            <a:hlinkClick r:id="rId56" action="ppaction://hlinksldjump"/>
          </p:cNvPr>
          <p:cNvSpPr/>
          <p:nvPr/>
        </p:nvSpPr>
        <p:spPr>
          <a:xfrm>
            <a:off x="5434450" y="5461715"/>
            <a:ext cx="791858" cy="766307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62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81" name="Obdélník 80">
            <a:hlinkClick r:id="rId57" action="ppaction://hlinksldjump"/>
          </p:cNvPr>
          <p:cNvSpPr/>
          <p:nvPr/>
        </p:nvSpPr>
        <p:spPr>
          <a:xfrm>
            <a:off x="6227055" y="5469663"/>
            <a:ext cx="791858" cy="750411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63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82" name="Obdélník 81">
            <a:hlinkClick r:id="rId58" action="ppaction://hlinksldjump"/>
          </p:cNvPr>
          <p:cNvSpPr/>
          <p:nvPr/>
        </p:nvSpPr>
        <p:spPr>
          <a:xfrm>
            <a:off x="7019661" y="5491874"/>
            <a:ext cx="791858" cy="742942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64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84" name="Obdélník 83">
            <a:hlinkClick r:id="rId59" action="ppaction://hlinksldjump"/>
          </p:cNvPr>
          <p:cNvSpPr/>
          <p:nvPr/>
        </p:nvSpPr>
        <p:spPr>
          <a:xfrm>
            <a:off x="1471079" y="4775302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49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85" name="Obdélník 84">
            <a:hlinkClick r:id="rId60" action="ppaction://hlinksldjump"/>
          </p:cNvPr>
          <p:cNvSpPr/>
          <p:nvPr/>
        </p:nvSpPr>
        <p:spPr>
          <a:xfrm>
            <a:off x="2265159" y="4775302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50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86" name="Obdélník 85">
            <a:hlinkClick r:id="rId61" action="ppaction://hlinksldjump"/>
          </p:cNvPr>
          <p:cNvSpPr/>
          <p:nvPr/>
        </p:nvSpPr>
        <p:spPr>
          <a:xfrm>
            <a:off x="3057576" y="4775302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51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87" name="Obdélník 86">
            <a:hlinkClick r:id="rId62" action="ppaction://hlinksldjump"/>
          </p:cNvPr>
          <p:cNvSpPr/>
          <p:nvPr/>
        </p:nvSpPr>
        <p:spPr>
          <a:xfrm>
            <a:off x="3849240" y="4775302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52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89" name="Obdélník 88">
            <a:hlinkClick r:id="rId63" action="ppaction://hlinksldjump"/>
          </p:cNvPr>
          <p:cNvSpPr/>
          <p:nvPr/>
        </p:nvSpPr>
        <p:spPr>
          <a:xfrm>
            <a:off x="5434450" y="4775302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54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90" name="Obdélník 89">
            <a:hlinkClick r:id="rId64" action="ppaction://hlinksldjump"/>
          </p:cNvPr>
          <p:cNvSpPr/>
          <p:nvPr/>
        </p:nvSpPr>
        <p:spPr>
          <a:xfrm>
            <a:off x="6227055" y="4775302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55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91" name="Obdélník 90">
            <a:hlinkClick r:id="rId65" action="ppaction://hlinksldjump"/>
          </p:cNvPr>
          <p:cNvSpPr/>
          <p:nvPr/>
        </p:nvSpPr>
        <p:spPr>
          <a:xfrm>
            <a:off x="7019661" y="4775302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56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Násobení 2"/>
          <p:cNvSpPr/>
          <p:nvPr/>
        </p:nvSpPr>
        <p:spPr>
          <a:xfrm>
            <a:off x="1552645" y="1101877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955379" y="1122738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Násobení 101"/>
          <p:cNvSpPr/>
          <p:nvPr/>
        </p:nvSpPr>
        <p:spPr>
          <a:xfrm>
            <a:off x="2357152" y="1092814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Ovál 102"/>
          <p:cNvSpPr/>
          <p:nvPr/>
        </p:nvSpPr>
        <p:spPr>
          <a:xfrm>
            <a:off x="2759886" y="1113675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Násobení 103"/>
          <p:cNvSpPr/>
          <p:nvPr/>
        </p:nvSpPr>
        <p:spPr>
          <a:xfrm>
            <a:off x="3172198" y="1103505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Ovál 104"/>
          <p:cNvSpPr/>
          <p:nvPr/>
        </p:nvSpPr>
        <p:spPr>
          <a:xfrm>
            <a:off x="3574932" y="1124366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Násobení 105"/>
          <p:cNvSpPr/>
          <p:nvPr/>
        </p:nvSpPr>
        <p:spPr>
          <a:xfrm>
            <a:off x="3977348" y="1102128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Ovál 106"/>
          <p:cNvSpPr/>
          <p:nvPr/>
        </p:nvSpPr>
        <p:spPr>
          <a:xfrm>
            <a:off x="4380082" y="1122989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Násobení 107"/>
          <p:cNvSpPr/>
          <p:nvPr/>
        </p:nvSpPr>
        <p:spPr>
          <a:xfrm>
            <a:off x="4798010" y="1091081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Ovál 108"/>
          <p:cNvSpPr/>
          <p:nvPr/>
        </p:nvSpPr>
        <p:spPr>
          <a:xfrm>
            <a:off x="5200744" y="1111942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Násobení 109"/>
          <p:cNvSpPr/>
          <p:nvPr/>
        </p:nvSpPr>
        <p:spPr>
          <a:xfrm>
            <a:off x="5559405" y="1096484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Ovál 110"/>
          <p:cNvSpPr/>
          <p:nvPr/>
        </p:nvSpPr>
        <p:spPr>
          <a:xfrm>
            <a:off x="5962139" y="1117345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Násobení 111"/>
          <p:cNvSpPr/>
          <p:nvPr/>
        </p:nvSpPr>
        <p:spPr>
          <a:xfrm>
            <a:off x="6355985" y="1127316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3" name="Ovál 112"/>
          <p:cNvSpPr/>
          <p:nvPr/>
        </p:nvSpPr>
        <p:spPr>
          <a:xfrm>
            <a:off x="6758719" y="1148177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4" name="Násobení 113"/>
          <p:cNvSpPr/>
          <p:nvPr/>
        </p:nvSpPr>
        <p:spPr>
          <a:xfrm>
            <a:off x="7168134" y="1087597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5" name="Ovál 114"/>
          <p:cNvSpPr/>
          <p:nvPr/>
        </p:nvSpPr>
        <p:spPr>
          <a:xfrm>
            <a:off x="7570869" y="1108458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2" name="Násobení 121"/>
          <p:cNvSpPr/>
          <p:nvPr/>
        </p:nvSpPr>
        <p:spPr>
          <a:xfrm>
            <a:off x="1589881" y="5201602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3" name="Ovál 122"/>
          <p:cNvSpPr/>
          <p:nvPr/>
        </p:nvSpPr>
        <p:spPr>
          <a:xfrm>
            <a:off x="1992615" y="5222463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4" name="Násobení 123"/>
          <p:cNvSpPr/>
          <p:nvPr/>
        </p:nvSpPr>
        <p:spPr>
          <a:xfrm>
            <a:off x="2394388" y="5192539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5" name="Ovál 124"/>
          <p:cNvSpPr/>
          <p:nvPr/>
        </p:nvSpPr>
        <p:spPr>
          <a:xfrm>
            <a:off x="2797122" y="5213400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6" name="Násobení 125"/>
          <p:cNvSpPr/>
          <p:nvPr/>
        </p:nvSpPr>
        <p:spPr>
          <a:xfrm>
            <a:off x="3209434" y="5203230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7" name="Ovál 126"/>
          <p:cNvSpPr/>
          <p:nvPr/>
        </p:nvSpPr>
        <p:spPr>
          <a:xfrm>
            <a:off x="3612168" y="5224091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8" name="Násobení 127"/>
          <p:cNvSpPr/>
          <p:nvPr/>
        </p:nvSpPr>
        <p:spPr>
          <a:xfrm>
            <a:off x="4014584" y="5201853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9" name="Ovál 128"/>
          <p:cNvSpPr/>
          <p:nvPr/>
        </p:nvSpPr>
        <p:spPr>
          <a:xfrm>
            <a:off x="4417318" y="5222714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0" name="Násobení 129"/>
          <p:cNvSpPr/>
          <p:nvPr/>
        </p:nvSpPr>
        <p:spPr>
          <a:xfrm>
            <a:off x="4835246" y="5190806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1" name="Ovál 130"/>
          <p:cNvSpPr/>
          <p:nvPr/>
        </p:nvSpPr>
        <p:spPr>
          <a:xfrm>
            <a:off x="5237980" y="5211667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2" name="Násobení 131"/>
          <p:cNvSpPr/>
          <p:nvPr/>
        </p:nvSpPr>
        <p:spPr>
          <a:xfrm>
            <a:off x="5596641" y="5196209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3" name="Ovál 132"/>
          <p:cNvSpPr/>
          <p:nvPr/>
        </p:nvSpPr>
        <p:spPr>
          <a:xfrm>
            <a:off x="5999375" y="5217070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4" name="Násobení 133"/>
          <p:cNvSpPr/>
          <p:nvPr/>
        </p:nvSpPr>
        <p:spPr>
          <a:xfrm>
            <a:off x="6404501" y="5203322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5" name="Ovál 134"/>
          <p:cNvSpPr/>
          <p:nvPr/>
        </p:nvSpPr>
        <p:spPr>
          <a:xfrm>
            <a:off x="6807235" y="5224183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6" name="Násobení 135"/>
          <p:cNvSpPr/>
          <p:nvPr/>
        </p:nvSpPr>
        <p:spPr>
          <a:xfrm>
            <a:off x="7207916" y="5178870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7" name="Ovál 136"/>
          <p:cNvSpPr/>
          <p:nvPr/>
        </p:nvSpPr>
        <p:spPr>
          <a:xfrm>
            <a:off x="7610651" y="5199731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9" name="Násobení 138"/>
          <p:cNvSpPr/>
          <p:nvPr/>
        </p:nvSpPr>
        <p:spPr>
          <a:xfrm>
            <a:off x="1597033" y="5946882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0" name="Ovál 139"/>
          <p:cNvSpPr/>
          <p:nvPr/>
        </p:nvSpPr>
        <p:spPr>
          <a:xfrm>
            <a:off x="1999767" y="5967743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1" name="Násobení 140"/>
          <p:cNvSpPr/>
          <p:nvPr/>
        </p:nvSpPr>
        <p:spPr>
          <a:xfrm>
            <a:off x="2389685" y="5996383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2" name="Ovál 141"/>
          <p:cNvSpPr/>
          <p:nvPr/>
        </p:nvSpPr>
        <p:spPr>
          <a:xfrm>
            <a:off x="2792419" y="6017244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3" name="Násobení 142"/>
          <p:cNvSpPr/>
          <p:nvPr/>
        </p:nvSpPr>
        <p:spPr>
          <a:xfrm>
            <a:off x="3216586" y="5995882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4" name="Ovál 143"/>
          <p:cNvSpPr/>
          <p:nvPr/>
        </p:nvSpPr>
        <p:spPr>
          <a:xfrm>
            <a:off x="3619320" y="6027799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5" name="Násobení 144"/>
          <p:cNvSpPr/>
          <p:nvPr/>
        </p:nvSpPr>
        <p:spPr>
          <a:xfrm>
            <a:off x="4021736" y="5947133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6" name="Ovál 145"/>
          <p:cNvSpPr/>
          <p:nvPr/>
        </p:nvSpPr>
        <p:spPr>
          <a:xfrm>
            <a:off x="4424470" y="5967994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7" name="Násobení 146"/>
          <p:cNvSpPr/>
          <p:nvPr/>
        </p:nvSpPr>
        <p:spPr>
          <a:xfrm>
            <a:off x="4842398" y="5936086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8" name="Ovál 147"/>
          <p:cNvSpPr/>
          <p:nvPr/>
        </p:nvSpPr>
        <p:spPr>
          <a:xfrm>
            <a:off x="5245132" y="5956947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9" name="Násobení 148"/>
          <p:cNvSpPr/>
          <p:nvPr/>
        </p:nvSpPr>
        <p:spPr>
          <a:xfrm>
            <a:off x="5603793" y="5941489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0" name="Ovál 149"/>
          <p:cNvSpPr/>
          <p:nvPr/>
        </p:nvSpPr>
        <p:spPr>
          <a:xfrm>
            <a:off x="6006527" y="5962350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1" name="Násobení 150"/>
          <p:cNvSpPr/>
          <p:nvPr/>
        </p:nvSpPr>
        <p:spPr>
          <a:xfrm>
            <a:off x="6411653" y="5948602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2" name="Ovál 151"/>
          <p:cNvSpPr/>
          <p:nvPr/>
        </p:nvSpPr>
        <p:spPr>
          <a:xfrm>
            <a:off x="6814387" y="5969463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3" name="Násobení 152"/>
          <p:cNvSpPr/>
          <p:nvPr/>
        </p:nvSpPr>
        <p:spPr>
          <a:xfrm>
            <a:off x="7215068" y="5924150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4" name="Ovál 153"/>
          <p:cNvSpPr/>
          <p:nvPr/>
        </p:nvSpPr>
        <p:spPr>
          <a:xfrm>
            <a:off x="7617803" y="5945011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6" name="Násobení 155"/>
          <p:cNvSpPr/>
          <p:nvPr/>
        </p:nvSpPr>
        <p:spPr>
          <a:xfrm>
            <a:off x="1588646" y="4494376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7" name="Ovál 156"/>
          <p:cNvSpPr/>
          <p:nvPr/>
        </p:nvSpPr>
        <p:spPr>
          <a:xfrm>
            <a:off x="1991380" y="4515237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8" name="Násobení 157"/>
          <p:cNvSpPr/>
          <p:nvPr/>
        </p:nvSpPr>
        <p:spPr>
          <a:xfrm>
            <a:off x="2393153" y="4485313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9" name="Ovál 158"/>
          <p:cNvSpPr/>
          <p:nvPr/>
        </p:nvSpPr>
        <p:spPr>
          <a:xfrm>
            <a:off x="2795887" y="4506174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0" name="Násobení 159"/>
          <p:cNvSpPr/>
          <p:nvPr/>
        </p:nvSpPr>
        <p:spPr>
          <a:xfrm>
            <a:off x="3208199" y="4496004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1" name="Ovál 160"/>
          <p:cNvSpPr/>
          <p:nvPr/>
        </p:nvSpPr>
        <p:spPr>
          <a:xfrm>
            <a:off x="3610933" y="4516865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2" name="Násobení 161"/>
          <p:cNvSpPr/>
          <p:nvPr/>
        </p:nvSpPr>
        <p:spPr>
          <a:xfrm>
            <a:off x="4013349" y="4494627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3" name="Ovál 162"/>
          <p:cNvSpPr/>
          <p:nvPr/>
        </p:nvSpPr>
        <p:spPr>
          <a:xfrm>
            <a:off x="4416083" y="4515488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4" name="Násobení 163"/>
          <p:cNvSpPr/>
          <p:nvPr/>
        </p:nvSpPr>
        <p:spPr>
          <a:xfrm>
            <a:off x="4834011" y="4483580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5" name="Ovál 164"/>
          <p:cNvSpPr/>
          <p:nvPr/>
        </p:nvSpPr>
        <p:spPr>
          <a:xfrm>
            <a:off x="5236745" y="4504441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6" name="Násobení 165"/>
          <p:cNvSpPr/>
          <p:nvPr/>
        </p:nvSpPr>
        <p:spPr>
          <a:xfrm>
            <a:off x="5595406" y="4488983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7" name="Ovál 166"/>
          <p:cNvSpPr/>
          <p:nvPr/>
        </p:nvSpPr>
        <p:spPr>
          <a:xfrm>
            <a:off x="5998140" y="4509844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8" name="Násobení 167"/>
          <p:cNvSpPr/>
          <p:nvPr/>
        </p:nvSpPr>
        <p:spPr>
          <a:xfrm>
            <a:off x="6403266" y="4496096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9" name="Ovál 168"/>
          <p:cNvSpPr/>
          <p:nvPr/>
        </p:nvSpPr>
        <p:spPr>
          <a:xfrm>
            <a:off x="6806000" y="4516957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0" name="Násobení 169"/>
          <p:cNvSpPr/>
          <p:nvPr/>
        </p:nvSpPr>
        <p:spPr>
          <a:xfrm>
            <a:off x="7206681" y="4471644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1" name="Ovál 170"/>
          <p:cNvSpPr/>
          <p:nvPr/>
        </p:nvSpPr>
        <p:spPr>
          <a:xfrm>
            <a:off x="7609416" y="4492505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3" name="Násobení 172"/>
          <p:cNvSpPr/>
          <p:nvPr/>
        </p:nvSpPr>
        <p:spPr>
          <a:xfrm>
            <a:off x="1567560" y="2462500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4" name="Ovál 173"/>
          <p:cNvSpPr/>
          <p:nvPr/>
        </p:nvSpPr>
        <p:spPr>
          <a:xfrm>
            <a:off x="1970294" y="2483361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5" name="Násobení 174"/>
          <p:cNvSpPr/>
          <p:nvPr/>
        </p:nvSpPr>
        <p:spPr>
          <a:xfrm>
            <a:off x="2372067" y="2453437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6" name="Ovál 175"/>
          <p:cNvSpPr/>
          <p:nvPr/>
        </p:nvSpPr>
        <p:spPr>
          <a:xfrm>
            <a:off x="2774801" y="2474298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7" name="Násobení 176"/>
          <p:cNvSpPr/>
          <p:nvPr/>
        </p:nvSpPr>
        <p:spPr>
          <a:xfrm>
            <a:off x="3187113" y="2464128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8" name="Ovál 177"/>
          <p:cNvSpPr/>
          <p:nvPr/>
        </p:nvSpPr>
        <p:spPr>
          <a:xfrm>
            <a:off x="3589847" y="2484989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9" name="Násobení 178"/>
          <p:cNvSpPr/>
          <p:nvPr/>
        </p:nvSpPr>
        <p:spPr>
          <a:xfrm>
            <a:off x="3992263" y="2462751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0" name="Ovál 179"/>
          <p:cNvSpPr/>
          <p:nvPr/>
        </p:nvSpPr>
        <p:spPr>
          <a:xfrm>
            <a:off x="4394997" y="2483612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1" name="Násobení 180"/>
          <p:cNvSpPr/>
          <p:nvPr/>
        </p:nvSpPr>
        <p:spPr>
          <a:xfrm>
            <a:off x="4812925" y="2451704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2" name="Ovál 181"/>
          <p:cNvSpPr/>
          <p:nvPr/>
        </p:nvSpPr>
        <p:spPr>
          <a:xfrm>
            <a:off x="5215659" y="2472565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3" name="Násobení 182"/>
          <p:cNvSpPr/>
          <p:nvPr/>
        </p:nvSpPr>
        <p:spPr>
          <a:xfrm>
            <a:off x="5574320" y="2457107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4" name="Ovál 183"/>
          <p:cNvSpPr/>
          <p:nvPr/>
        </p:nvSpPr>
        <p:spPr>
          <a:xfrm>
            <a:off x="5977054" y="2477968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5" name="Násobení 184"/>
          <p:cNvSpPr/>
          <p:nvPr/>
        </p:nvSpPr>
        <p:spPr>
          <a:xfrm>
            <a:off x="6382180" y="2464220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6" name="Ovál 185"/>
          <p:cNvSpPr/>
          <p:nvPr/>
        </p:nvSpPr>
        <p:spPr>
          <a:xfrm>
            <a:off x="6784914" y="2485081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7" name="Násobení 186"/>
          <p:cNvSpPr/>
          <p:nvPr/>
        </p:nvSpPr>
        <p:spPr>
          <a:xfrm>
            <a:off x="7185595" y="2439768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8" name="Ovál 187"/>
          <p:cNvSpPr/>
          <p:nvPr/>
        </p:nvSpPr>
        <p:spPr>
          <a:xfrm>
            <a:off x="7588330" y="2460629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0" name="Násobení 189"/>
          <p:cNvSpPr/>
          <p:nvPr/>
        </p:nvSpPr>
        <p:spPr>
          <a:xfrm>
            <a:off x="1552645" y="3147309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1" name="Ovál 190"/>
          <p:cNvSpPr/>
          <p:nvPr/>
        </p:nvSpPr>
        <p:spPr>
          <a:xfrm>
            <a:off x="1955379" y="3168170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2" name="Násobení 191"/>
          <p:cNvSpPr/>
          <p:nvPr/>
        </p:nvSpPr>
        <p:spPr>
          <a:xfrm>
            <a:off x="2357152" y="3138246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3" name="Ovál 192"/>
          <p:cNvSpPr/>
          <p:nvPr/>
        </p:nvSpPr>
        <p:spPr>
          <a:xfrm>
            <a:off x="2759886" y="3159107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4" name="Násobení 193"/>
          <p:cNvSpPr/>
          <p:nvPr/>
        </p:nvSpPr>
        <p:spPr>
          <a:xfrm>
            <a:off x="3172198" y="3148937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5" name="Ovál 194"/>
          <p:cNvSpPr/>
          <p:nvPr/>
        </p:nvSpPr>
        <p:spPr>
          <a:xfrm>
            <a:off x="3574932" y="3169798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6" name="Násobení 195"/>
          <p:cNvSpPr/>
          <p:nvPr/>
        </p:nvSpPr>
        <p:spPr>
          <a:xfrm>
            <a:off x="3977348" y="3147560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7" name="Ovál 196"/>
          <p:cNvSpPr/>
          <p:nvPr/>
        </p:nvSpPr>
        <p:spPr>
          <a:xfrm>
            <a:off x="4380082" y="3168421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8" name="Násobení 197"/>
          <p:cNvSpPr/>
          <p:nvPr/>
        </p:nvSpPr>
        <p:spPr>
          <a:xfrm>
            <a:off x="4798010" y="3136513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9" name="Ovál 198"/>
          <p:cNvSpPr/>
          <p:nvPr/>
        </p:nvSpPr>
        <p:spPr>
          <a:xfrm>
            <a:off x="5200744" y="3157374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0" name="Násobení 199"/>
          <p:cNvSpPr/>
          <p:nvPr/>
        </p:nvSpPr>
        <p:spPr>
          <a:xfrm>
            <a:off x="5559405" y="3141916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1" name="Ovál 200"/>
          <p:cNvSpPr/>
          <p:nvPr/>
        </p:nvSpPr>
        <p:spPr>
          <a:xfrm>
            <a:off x="5962139" y="3162777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2" name="Násobení 201"/>
          <p:cNvSpPr/>
          <p:nvPr/>
        </p:nvSpPr>
        <p:spPr>
          <a:xfrm>
            <a:off x="6367265" y="3149029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3" name="Ovál 202"/>
          <p:cNvSpPr/>
          <p:nvPr/>
        </p:nvSpPr>
        <p:spPr>
          <a:xfrm>
            <a:off x="6769999" y="3169890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4" name="Násobení 203"/>
          <p:cNvSpPr/>
          <p:nvPr/>
        </p:nvSpPr>
        <p:spPr>
          <a:xfrm>
            <a:off x="7170680" y="3124577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5" name="Ovál 204"/>
          <p:cNvSpPr/>
          <p:nvPr/>
        </p:nvSpPr>
        <p:spPr>
          <a:xfrm>
            <a:off x="7573415" y="3145438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7" name="Násobení 206"/>
          <p:cNvSpPr/>
          <p:nvPr/>
        </p:nvSpPr>
        <p:spPr>
          <a:xfrm>
            <a:off x="1578536" y="3813888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8" name="Ovál 207"/>
          <p:cNvSpPr/>
          <p:nvPr/>
        </p:nvSpPr>
        <p:spPr>
          <a:xfrm>
            <a:off x="1981270" y="3834749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9" name="Násobení 208"/>
          <p:cNvSpPr/>
          <p:nvPr/>
        </p:nvSpPr>
        <p:spPr>
          <a:xfrm>
            <a:off x="2383043" y="3804825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0" name="Ovál 209"/>
          <p:cNvSpPr/>
          <p:nvPr/>
        </p:nvSpPr>
        <p:spPr>
          <a:xfrm>
            <a:off x="2785777" y="3825686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1" name="Násobení 210"/>
          <p:cNvSpPr/>
          <p:nvPr/>
        </p:nvSpPr>
        <p:spPr>
          <a:xfrm>
            <a:off x="3198089" y="3815516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2" name="Ovál 211"/>
          <p:cNvSpPr/>
          <p:nvPr/>
        </p:nvSpPr>
        <p:spPr>
          <a:xfrm>
            <a:off x="3600823" y="3836377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3" name="Násobení 212"/>
          <p:cNvSpPr/>
          <p:nvPr/>
        </p:nvSpPr>
        <p:spPr>
          <a:xfrm>
            <a:off x="4003239" y="3814139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4" name="Ovál 213"/>
          <p:cNvSpPr/>
          <p:nvPr/>
        </p:nvSpPr>
        <p:spPr>
          <a:xfrm>
            <a:off x="4405973" y="3835000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5" name="Násobení 214"/>
          <p:cNvSpPr/>
          <p:nvPr/>
        </p:nvSpPr>
        <p:spPr>
          <a:xfrm>
            <a:off x="4823901" y="3803092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6" name="Ovál 215"/>
          <p:cNvSpPr/>
          <p:nvPr/>
        </p:nvSpPr>
        <p:spPr>
          <a:xfrm>
            <a:off x="5226635" y="3823953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7" name="Násobení 216"/>
          <p:cNvSpPr/>
          <p:nvPr/>
        </p:nvSpPr>
        <p:spPr>
          <a:xfrm>
            <a:off x="5585296" y="3808495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8" name="Ovál 217"/>
          <p:cNvSpPr/>
          <p:nvPr/>
        </p:nvSpPr>
        <p:spPr>
          <a:xfrm>
            <a:off x="5988030" y="3829356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9" name="Násobení 218"/>
          <p:cNvSpPr/>
          <p:nvPr/>
        </p:nvSpPr>
        <p:spPr>
          <a:xfrm>
            <a:off x="6393156" y="3815608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0" name="Ovál 219"/>
          <p:cNvSpPr/>
          <p:nvPr/>
        </p:nvSpPr>
        <p:spPr>
          <a:xfrm>
            <a:off x="6795890" y="3836469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1" name="Násobení 220"/>
          <p:cNvSpPr/>
          <p:nvPr/>
        </p:nvSpPr>
        <p:spPr>
          <a:xfrm>
            <a:off x="7196571" y="3791156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2" name="Ovál 221"/>
          <p:cNvSpPr/>
          <p:nvPr/>
        </p:nvSpPr>
        <p:spPr>
          <a:xfrm>
            <a:off x="7599306" y="3812017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4" name="Násobení 223"/>
          <p:cNvSpPr/>
          <p:nvPr/>
        </p:nvSpPr>
        <p:spPr>
          <a:xfrm>
            <a:off x="1563364" y="1786036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5" name="Ovál 224"/>
          <p:cNvSpPr/>
          <p:nvPr/>
        </p:nvSpPr>
        <p:spPr>
          <a:xfrm>
            <a:off x="1966098" y="1806897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6" name="Násobení 225"/>
          <p:cNvSpPr/>
          <p:nvPr/>
        </p:nvSpPr>
        <p:spPr>
          <a:xfrm>
            <a:off x="2367871" y="1776973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7" name="Ovál 226"/>
          <p:cNvSpPr/>
          <p:nvPr/>
        </p:nvSpPr>
        <p:spPr>
          <a:xfrm>
            <a:off x="2770605" y="1797834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8" name="Násobení 227"/>
          <p:cNvSpPr/>
          <p:nvPr/>
        </p:nvSpPr>
        <p:spPr>
          <a:xfrm>
            <a:off x="3182917" y="1787664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9" name="Ovál 228"/>
          <p:cNvSpPr/>
          <p:nvPr/>
        </p:nvSpPr>
        <p:spPr>
          <a:xfrm>
            <a:off x="3585651" y="1808525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0" name="Násobení 229"/>
          <p:cNvSpPr/>
          <p:nvPr/>
        </p:nvSpPr>
        <p:spPr>
          <a:xfrm>
            <a:off x="3988067" y="1786287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1" name="Ovál 230"/>
          <p:cNvSpPr/>
          <p:nvPr/>
        </p:nvSpPr>
        <p:spPr>
          <a:xfrm>
            <a:off x="4390801" y="1807148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2" name="Násobení 231"/>
          <p:cNvSpPr/>
          <p:nvPr/>
        </p:nvSpPr>
        <p:spPr>
          <a:xfrm>
            <a:off x="4808729" y="1775240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3" name="Ovál 232"/>
          <p:cNvSpPr/>
          <p:nvPr/>
        </p:nvSpPr>
        <p:spPr>
          <a:xfrm>
            <a:off x="5211463" y="1796101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4" name="Násobení 233"/>
          <p:cNvSpPr/>
          <p:nvPr/>
        </p:nvSpPr>
        <p:spPr>
          <a:xfrm>
            <a:off x="5570124" y="1780643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5" name="Ovál 234"/>
          <p:cNvSpPr/>
          <p:nvPr/>
        </p:nvSpPr>
        <p:spPr>
          <a:xfrm>
            <a:off x="5972858" y="1801504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6" name="Násobení 235"/>
          <p:cNvSpPr/>
          <p:nvPr/>
        </p:nvSpPr>
        <p:spPr>
          <a:xfrm>
            <a:off x="6377984" y="1787756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7" name="Ovál 236"/>
          <p:cNvSpPr/>
          <p:nvPr/>
        </p:nvSpPr>
        <p:spPr>
          <a:xfrm>
            <a:off x="6780718" y="1808617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8" name="Násobení 237"/>
          <p:cNvSpPr/>
          <p:nvPr/>
        </p:nvSpPr>
        <p:spPr>
          <a:xfrm>
            <a:off x="7181399" y="1763304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9" name="Ovál 238"/>
          <p:cNvSpPr/>
          <p:nvPr/>
        </p:nvSpPr>
        <p:spPr>
          <a:xfrm>
            <a:off x="7584134" y="1784165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49" name="Skupina 248"/>
          <p:cNvGrpSpPr/>
          <p:nvPr/>
        </p:nvGrpSpPr>
        <p:grpSpPr>
          <a:xfrm>
            <a:off x="3852132" y="656549"/>
            <a:ext cx="791858" cy="716189"/>
            <a:chOff x="475160" y="3422264"/>
            <a:chExt cx="791858" cy="705988"/>
          </a:xfrm>
        </p:grpSpPr>
        <p:sp>
          <p:nvSpPr>
            <p:cNvPr id="250" name="Obdélník 249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251" name="Násobení 250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52" name="Skupina 251"/>
          <p:cNvGrpSpPr/>
          <p:nvPr/>
        </p:nvGrpSpPr>
        <p:grpSpPr>
          <a:xfrm>
            <a:off x="3052179" y="666751"/>
            <a:ext cx="791858" cy="705988"/>
            <a:chOff x="475160" y="3422264"/>
            <a:chExt cx="791858" cy="705988"/>
          </a:xfrm>
        </p:grpSpPr>
        <p:sp>
          <p:nvSpPr>
            <p:cNvPr id="253" name="Obdélník 252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254" name="Násobení 253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55" name="Skupina 254"/>
          <p:cNvGrpSpPr/>
          <p:nvPr/>
        </p:nvGrpSpPr>
        <p:grpSpPr>
          <a:xfrm>
            <a:off x="2254188" y="666751"/>
            <a:ext cx="791858" cy="705988"/>
            <a:chOff x="475160" y="3422264"/>
            <a:chExt cx="791858" cy="705988"/>
          </a:xfrm>
        </p:grpSpPr>
        <p:sp>
          <p:nvSpPr>
            <p:cNvPr id="256" name="Obdélník 255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257" name="Násobení 256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67" name="Skupina 266"/>
          <p:cNvGrpSpPr/>
          <p:nvPr/>
        </p:nvGrpSpPr>
        <p:grpSpPr>
          <a:xfrm>
            <a:off x="6249653" y="667597"/>
            <a:ext cx="791858" cy="705141"/>
            <a:chOff x="475160" y="3422264"/>
            <a:chExt cx="791858" cy="705988"/>
          </a:xfrm>
        </p:grpSpPr>
        <p:sp>
          <p:nvSpPr>
            <p:cNvPr id="268" name="Obdélník 267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269" name="Násobení 268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70" name="Skupina 269"/>
          <p:cNvGrpSpPr/>
          <p:nvPr/>
        </p:nvGrpSpPr>
        <p:grpSpPr>
          <a:xfrm>
            <a:off x="5452362" y="666751"/>
            <a:ext cx="791858" cy="705988"/>
            <a:chOff x="475160" y="3422264"/>
            <a:chExt cx="791858" cy="705988"/>
          </a:xfrm>
        </p:grpSpPr>
        <p:sp>
          <p:nvSpPr>
            <p:cNvPr id="271" name="Obdélník 270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272" name="Násobení 271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73" name="Skupina 272"/>
          <p:cNvGrpSpPr/>
          <p:nvPr/>
        </p:nvGrpSpPr>
        <p:grpSpPr>
          <a:xfrm>
            <a:off x="4654942" y="666751"/>
            <a:ext cx="791858" cy="705988"/>
            <a:chOff x="475160" y="3422264"/>
            <a:chExt cx="791858" cy="705988"/>
          </a:xfrm>
        </p:grpSpPr>
        <p:sp>
          <p:nvSpPr>
            <p:cNvPr id="274" name="Obdélník 273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275" name="Násobení 274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85" name="Skupina 284"/>
          <p:cNvGrpSpPr/>
          <p:nvPr/>
        </p:nvGrpSpPr>
        <p:grpSpPr>
          <a:xfrm>
            <a:off x="7054246" y="666751"/>
            <a:ext cx="791858" cy="705988"/>
            <a:chOff x="475160" y="3422264"/>
            <a:chExt cx="791858" cy="705988"/>
          </a:xfrm>
        </p:grpSpPr>
        <p:sp>
          <p:nvSpPr>
            <p:cNvPr id="286" name="Obdélník 285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287" name="Násobení 286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9" name="Skupina 98"/>
          <p:cNvGrpSpPr/>
          <p:nvPr/>
        </p:nvGrpSpPr>
        <p:grpSpPr>
          <a:xfrm>
            <a:off x="1457600" y="666751"/>
            <a:ext cx="791858" cy="705988"/>
            <a:chOff x="475160" y="3422264"/>
            <a:chExt cx="791858" cy="705988"/>
          </a:xfrm>
        </p:grpSpPr>
        <p:sp>
          <p:nvSpPr>
            <p:cNvPr id="100" name="Obdélník 99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101" name="Násobení 100"/>
            <p:cNvSpPr/>
            <p:nvPr/>
          </p:nvSpPr>
          <p:spPr>
            <a:xfrm>
              <a:off x="532801" y="3448203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91" name="Skupina 290"/>
          <p:cNvGrpSpPr/>
          <p:nvPr/>
        </p:nvGrpSpPr>
        <p:grpSpPr>
          <a:xfrm>
            <a:off x="3052179" y="1362068"/>
            <a:ext cx="791858" cy="705988"/>
            <a:chOff x="475159" y="3410060"/>
            <a:chExt cx="791858" cy="705988"/>
          </a:xfrm>
        </p:grpSpPr>
        <p:sp>
          <p:nvSpPr>
            <p:cNvPr id="292" name="Obdélník 291"/>
            <p:cNvSpPr/>
            <p:nvPr/>
          </p:nvSpPr>
          <p:spPr>
            <a:xfrm>
              <a:off x="475159" y="3410060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293" name="Násobení 292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94" name="Skupina 293"/>
          <p:cNvGrpSpPr/>
          <p:nvPr/>
        </p:nvGrpSpPr>
        <p:grpSpPr>
          <a:xfrm>
            <a:off x="2254188" y="1362500"/>
            <a:ext cx="791858" cy="705988"/>
            <a:chOff x="475160" y="3422264"/>
            <a:chExt cx="791858" cy="705988"/>
          </a:xfrm>
        </p:grpSpPr>
        <p:sp>
          <p:nvSpPr>
            <p:cNvPr id="295" name="Obdélník 294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296" name="Násobení 295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97" name="Skupina 296"/>
          <p:cNvGrpSpPr/>
          <p:nvPr/>
        </p:nvGrpSpPr>
        <p:grpSpPr>
          <a:xfrm>
            <a:off x="1457600" y="1360218"/>
            <a:ext cx="791858" cy="705988"/>
            <a:chOff x="475160" y="3422264"/>
            <a:chExt cx="791858" cy="705988"/>
          </a:xfrm>
        </p:grpSpPr>
        <p:sp>
          <p:nvSpPr>
            <p:cNvPr id="298" name="Obdélník 297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299" name="Násobení 298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15" name="Skupina 314"/>
          <p:cNvGrpSpPr/>
          <p:nvPr/>
        </p:nvGrpSpPr>
        <p:grpSpPr>
          <a:xfrm>
            <a:off x="3852132" y="1362910"/>
            <a:ext cx="791858" cy="705988"/>
            <a:chOff x="475160" y="3422264"/>
            <a:chExt cx="791858" cy="705988"/>
          </a:xfrm>
        </p:grpSpPr>
        <p:sp>
          <p:nvSpPr>
            <p:cNvPr id="316" name="Obdélník 315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17" name="Násobení 316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21" name="Skupina 320"/>
          <p:cNvGrpSpPr/>
          <p:nvPr/>
        </p:nvGrpSpPr>
        <p:grpSpPr>
          <a:xfrm>
            <a:off x="7054246" y="1367106"/>
            <a:ext cx="791858" cy="705988"/>
            <a:chOff x="475160" y="3422264"/>
            <a:chExt cx="791858" cy="705988"/>
          </a:xfrm>
        </p:grpSpPr>
        <p:sp>
          <p:nvSpPr>
            <p:cNvPr id="322" name="Obdélník 321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23" name="Násobení 322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24" name="Skupina 323"/>
          <p:cNvGrpSpPr/>
          <p:nvPr/>
        </p:nvGrpSpPr>
        <p:grpSpPr>
          <a:xfrm>
            <a:off x="6249653" y="1361215"/>
            <a:ext cx="791858" cy="705988"/>
            <a:chOff x="475160" y="3422264"/>
            <a:chExt cx="791858" cy="705988"/>
          </a:xfrm>
        </p:grpSpPr>
        <p:sp>
          <p:nvSpPr>
            <p:cNvPr id="325" name="Obdélník 324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26" name="Násobení 325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27" name="Skupina 326"/>
          <p:cNvGrpSpPr/>
          <p:nvPr/>
        </p:nvGrpSpPr>
        <p:grpSpPr>
          <a:xfrm>
            <a:off x="5452362" y="1362069"/>
            <a:ext cx="791858" cy="705988"/>
            <a:chOff x="475160" y="3422264"/>
            <a:chExt cx="791858" cy="705988"/>
          </a:xfrm>
        </p:grpSpPr>
        <p:sp>
          <p:nvSpPr>
            <p:cNvPr id="328" name="Obdélník 327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29" name="Násobení 328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12" name="Skupina 311"/>
          <p:cNvGrpSpPr/>
          <p:nvPr/>
        </p:nvGrpSpPr>
        <p:grpSpPr>
          <a:xfrm>
            <a:off x="4654942" y="1357811"/>
            <a:ext cx="791858" cy="722837"/>
            <a:chOff x="475160" y="3422264"/>
            <a:chExt cx="791858" cy="705988"/>
          </a:xfrm>
        </p:grpSpPr>
        <p:sp>
          <p:nvSpPr>
            <p:cNvPr id="313" name="Obdélník 312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14" name="Násobení 313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39" name="Skupina 338"/>
          <p:cNvGrpSpPr/>
          <p:nvPr/>
        </p:nvGrpSpPr>
        <p:grpSpPr>
          <a:xfrm>
            <a:off x="3852132" y="2059069"/>
            <a:ext cx="791858" cy="705988"/>
            <a:chOff x="475160" y="3422264"/>
            <a:chExt cx="791858" cy="705988"/>
          </a:xfrm>
        </p:grpSpPr>
        <p:sp>
          <p:nvSpPr>
            <p:cNvPr id="340" name="Obdélník 339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41" name="Násobení 340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42" name="Skupina 341"/>
          <p:cNvGrpSpPr/>
          <p:nvPr/>
        </p:nvGrpSpPr>
        <p:grpSpPr>
          <a:xfrm>
            <a:off x="3052179" y="2057385"/>
            <a:ext cx="791858" cy="705988"/>
            <a:chOff x="475160" y="3422264"/>
            <a:chExt cx="791858" cy="705988"/>
          </a:xfrm>
        </p:grpSpPr>
        <p:sp>
          <p:nvSpPr>
            <p:cNvPr id="343" name="Obdélník 342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44" name="Násobení 343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45" name="Skupina 344"/>
          <p:cNvGrpSpPr/>
          <p:nvPr/>
        </p:nvGrpSpPr>
        <p:grpSpPr>
          <a:xfrm>
            <a:off x="2254188" y="2058249"/>
            <a:ext cx="791858" cy="705988"/>
            <a:chOff x="475160" y="3422264"/>
            <a:chExt cx="791858" cy="705988"/>
          </a:xfrm>
        </p:grpSpPr>
        <p:sp>
          <p:nvSpPr>
            <p:cNvPr id="346" name="Obdélník 345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47" name="Násobení 346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48" name="Skupina 347"/>
          <p:cNvGrpSpPr/>
          <p:nvPr/>
        </p:nvGrpSpPr>
        <p:grpSpPr>
          <a:xfrm>
            <a:off x="1457600" y="2053685"/>
            <a:ext cx="791858" cy="705988"/>
            <a:chOff x="475160" y="3422264"/>
            <a:chExt cx="791858" cy="705988"/>
          </a:xfrm>
        </p:grpSpPr>
        <p:sp>
          <p:nvSpPr>
            <p:cNvPr id="349" name="Obdélník 348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50" name="Násobení 349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63" name="Skupina 362"/>
          <p:cNvGrpSpPr/>
          <p:nvPr/>
        </p:nvGrpSpPr>
        <p:grpSpPr>
          <a:xfrm>
            <a:off x="7054246" y="2067461"/>
            <a:ext cx="791858" cy="705988"/>
            <a:chOff x="475160" y="3422264"/>
            <a:chExt cx="791858" cy="705988"/>
          </a:xfrm>
        </p:grpSpPr>
        <p:sp>
          <p:nvSpPr>
            <p:cNvPr id="364" name="Obdélník 363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65" name="Násobení 364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66" name="Skupina 365"/>
          <p:cNvGrpSpPr/>
          <p:nvPr/>
        </p:nvGrpSpPr>
        <p:grpSpPr>
          <a:xfrm>
            <a:off x="6249653" y="2055679"/>
            <a:ext cx="791858" cy="705988"/>
            <a:chOff x="475160" y="3422264"/>
            <a:chExt cx="791858" cy="705988"/>
          </a:xfrm>
        </p:grpSpPr>
        <p:sp>
          <p:nvSpPr>
            <p:cNvPr id="367" name="Obdélník 366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68" name="Násobení 367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69" name="Skupina 368"/>
          <p:cNvGrpSpPr/>
          <p:nvPr/>
        </p:nvGrpSpPr>
        <p:grpSpPr>
          <a:xfrm>
            <a:off x="5452362" y="2057387"/>
            <a:ext cx="791858" cy="705988"/>
            <a:chOff x="475160" y="3422264"/>
            <a:chExt cx="791858" cy="705988"/>
          </a:xfrm>
        </p:grpSpPr>
        <p:sp>
          <p:nvSpPr>
            <p:cNvPr id="370" name="Obdélník 369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71" name="Násobení 370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72" name="Skupina 371"/>
          <p:cNvGrpSpPr/>
          <p:nvPr/>
        </p:nvGrpSpPr>
        <p:grpSpPr>
          <a:xfrm>
            <a:off x="4654942" y="2065720"/>
            <a:ext cx="791858" cy="705988"/>
            <a:chOff x="475160" y="3422264"/>
            <a:chExt cx="791858" cy="705988"/>
          </a:xfrm>
        </p:grpSpPr>
        <p:sp>
          <p:nvSpPr>
            <p:cNvPr id="373" name="Obdélník 372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74" name="Násobení 373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87" name="Skupina 386"/>
          <p:cNvGrpSpPr/>
          <p:nvPr/>
        </p:nvGrpSpPr>
        <p:grpSpPr>
          <a:xfrm>
            <a:off x="1457600" y="2747152"/>
            <a:ext cx="791858" cy="705988"/>
            <a:chOff x="475160" y="3422264"/>
            <a:chExt cx="791858" cy="705988"/>
          </a:xfrm>
        </p:grpSpPr>
        <p:sp>
          <p:nvSpPr>
            <p:cNvPr id="388" name="Obdélník 387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89" name="Násobení 388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90" name="Skupina 389"/>
          <p:cNvGrpSpPr/>
          <p:nvPr/>
        </p:nvGrpSpPr>
        <p:grpSpPr>
          <a:xfrm>
            <a:off x="2254188" y="2753998"/>
            <a:ext cx="791858" cy="705988"/>
            <a:chOff x="475160" y="3422264"/>
            <a:chExt cx="791858" cy="705988"/>
          </a:xfrm>
        </p:grpSpPr>
        <p:sp>
          <p:nvSpPr>
            <p:cNvPr id="391" name="Obdélník 390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92" name="Násobení 391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93" name="Skupina 392"/>
          <p:cNvGrpSpPr/>
          <p:nvPr/>
        </p:nvGrpSpPr>
        <p:grpSpPr>
          <a:xfrm>
            <a:off x="3052179" y="2752702"/>
            <a:ext cx="791858" cy="705988"/>
            <a:chOff x="475160" y="3422264"/>
            <a:chExt cx="791858" cy="705988"/>
          </a:xfrm>
        </p:grpSpPr>
        <p:sp>
          <p:nvSpPr>
            <p:cNvPr id="394" name="Obdélník 393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95" name="Násobení 394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96" name="Skupina 395"/>
          <p:cNvGrpSpPr/>
          <p:nvPr/>
        </p:nvGrpSpPr>
        <p:grpSpPr>
          <a:xfrm>
            <a:off x="3852132" y="2755228"/>
            <a:ext cx="791858" cy="705988"/>
            <a:chOff x="475160" y="3422264"/>
            <a:chExt cx="791858" cy="705988"/>
          </a:xfrm>
        </p:grpSpPr>
        <p:sp>
          <p:nvSpPr>
            <p:cNvPr id="397" name="Obdélník 396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98" name="Násobení 397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99" name="Skupina 398"/>
          <p:cNvGrpSpPr/>
          <p:nvPr/>
        </p:nvGrpSpPr>
        <p:grpSpPr>
          <a:xfrm>
            <a:off x="4654942" y="2756780"/>
            <a:ext cx="791858" cy="705988"/>
            <a:chOff x="475160" y="3422264"/>
            <a:chExt cx="791858" cy="705988"/>
          </a:xfrm>
        </p:grpSpPr>
        <p:sp>
          <p:nvSpPr>
            <p:cNvPr id="400" name="Obdélník 399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401" name="Násobení 400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02" name="Skupina 401"/>
          <p:cNvGrpSpPr/>
          <p:nvPr/>
        </p:nvGrpSpPr>
        <p:grpSpPr>
          <a:xfrm>
            <a:off x="5452362" y="2752705"/>
            <a:ext cx="791858" cy="705988"/>
            <a:chOff x="475160" y="3422264"/>
            <a:chExt cx="791858" cy="705988"/>
          </a:xfrm>
        </p:grpSpPr>
        <p:sp>
          <p:nvSpPr>
            <p:cNvPr id="403" name="Obdélník 402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404" name="Násobení 403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05" name="Skupina 404"/>
          <p:cNvGrpSpPr/>
          <p:nvPr/>
        </p:nvGrpSpPr>
        <p:grpSpPr>
          <a:xfrm>
            <a:off x="6249653" y="2750143"/>
            <a:ext cx="791858" cy="705988"/>
            <a:chOff x="475160" y="3422264"/>
            <a:chExt cx="791858" cy="705988"/>
          </a:xfrm>
        </p:grpSpPr>
        <p:sp>
          <p:nvSpPr>
            <p:cNvPr id="406" name="Obdélník 405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407" name="Násobení 406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08" name="Skupina 407"/>
          <p:cNvGrpSpPr/>
          <p:nvPr/>
        </p:nvGrpSpPr>
        <p:grpSpPr>
          <a:xfrm>
            <a:off x="7054246" y="2767816"/>
            <a:ext cx="791858" cy="705988"/>
            <a:chOff x="475160" y="3422264"/>
            <a:chExt cx="791858" cy="705988"/>
          </a:xfrm>
        </p:grpSpPr>
        <p:sp>
          <p:nvSpPr>
            <p:cNvPr id="409" name="Obdélník 408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410" name="Násobení 409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53" name="Skupina 452"/>
          <p:cNvGrpSpPr/>
          <p:nvPr/>
        </p:nvGrpSpPr>
        <p:grpSpPr>
          <a:xfrm>
            <a:off x="4654942" y="3447840"/>
            <a:ext cx="791858" cy="705988"/>
            <a:chOff x="475160" y="3422264"/>
            <a:chExt cx="791858" cy="705988"/>
          </a:xfrm>
        </p:grpSpPr>
        <p:sp>
          <p:nvSpPr>
            <p:cNvPr id="454" name="Obdélník 453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455" name="Násobení 454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56" name="Skupina 455"/>
          <p:cNvGrpSpPr/>
          <p:nvPr/>
        </p:nvGrpSpPr>
        <p:grpSpPr>
          <a:xfrm>
            <a:off x="5452362" y="3448023"/>
            <a:ext cx="791858" cy="705988"/>
            <a:chOff x="475160" y="3422264"/>
            <a:chExt cx="791858" cy="705988"/>
          </a:xfrm>
        </p:grpSpPr>
        <p:sp>
          <p:nvSpPr>
            <p:cNvPr id="457" name="Obdélník 456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458" name="Násobení 457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59" name="Skupina 458"/>
          <p:cNvGrpSpPr/>
          <p:nvPr/>
        </p:nvGrpSpPr>
        <p:grpSpPr>
          <a:xfrm>
            <a:off x="6249653" y="3444607"/>
            <a:ext cx="791858" cy="705988"/>
            <a:chOff x="475160" y="3422264"/>
            <a:chExt cx="791858" cy="705988"/>
          </a:xfrm>
        </p:grpSpPr>
        <p:sp>
          <p:nvSpPr>
            <p:cNvPr id="460" name="Obdélník 459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461" name="Násobení 460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62" name="Skupina 461"/>
          <p:cNvGrpSpPr/>
          <p:nvPr/>
        </p:nvGrpSpPr>
        <p:grpSpPr>
          <a:xfrm>
            <a:off x="7054246" y="3468171"/>
            <a:ext cx="791858" cy="705988"/>
            <a:chOff x="475160" y="3422264"/>
            <a:chExt cx="791858" cy="705988"/>
          </a:xfrm>
        </p:grpSpPr>
        <p:sp>
          <p:nvSpPr>
            <p:cNvPr id="463" name="Obdélník 462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464" name="Násobení 463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77" name="Skupina 476"/>
          <p:cNvGrpSpPr/>
          <p:nvPr/>
        </p:nvGrpSpPr>
        <p:grpSpPr>
          <a:xfrm>
            <a:off x="1457600" y="3440619"/>
            <a:ext cx="791858" cy="705988"/>
            <a:chOff x="475160" y="3422264"/>
            <a:chExt cx="791858" cy="705988"/>
          </a:xfrm>
        </p:grpSpPr>
        <p:sp>
          <p:nvSpPr>
            <p:cNvPr id="478" name="Obdélník 477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479" name="Násobení 478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80" name="Skupina 479"/>
          <p:cNvGrpSpPr/>
          <p:nvPr/>
        </p:nvGrpSpPr>
        <p:grpSpPr>
          <a:xfrm>
            <a:off x="2254188" y="3449747"/>
            <a:ext cx="791858" cy="705988"/>
            <a:chOff x="475160" y="3422264"/>
            <a:chExt cx="791858" cy="705988"/>
          </a:xfrm>
        </p:grpSpPr>
        <p:sp>
          <p:nvSpPr>
            <p:cNvPr id="481" name="Obdélník 480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482" name="Násobení 481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83" name="Skupina 482"/>
          <p:cNvGrpSpPr/>
          <p:nvPr/>
        </p:nvGrpSpPr>
        <p:grpSpPr>
          <a:xfrm>
            <a:off x="3052179" y="3448019"/>
            <a:ext cx="791858" cy="705988"/>
            <a:chOff x="475160" y="3422264"/>
            <a:chExt cx="791858" cy="705988"/>
          </a:xfrm>
        </p:grpSpPr>
        <p:sp>
          <p:nvSpPr>
            <p:cNvPr id="484" name="Obdélník 483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485" name="Násobení 484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86" name="Skupina 485"/>
          <p:cNvGrpSpPr/>
          <p:nvPr/>
        </p:nvGrpSpPr>
        <p:grpSpPr>
          <a:xfrm>
            <a:off x="3852132" y="3451387"/>
            <a:ext cx="791858" cy="705988"/>
            <a:chOff x="475160" y="3422264"/>
            <a:chExt cx="791858" cy="705988"/>
          </a:xfrm>
        </p:grpSpPr>
        <p:sp>
          <p:nvSpPr>
            <p:cNvPr id="487" name="Obdélník 486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488" name="Násobení 487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01" name="Skupina 500"/>
          <p:cNvGrpSpPr/>
          <p:nvPr/>
        </p:nvGrpSpPr>
        <p:grpSpPr>
          <a:xfrm>
            <a:off x="2254188" y="4145496"/>
            <a:ext cx="791858" cy="705988"/>
            <a:chOff x="475160" y="3422264"/>
            <a:chExt cx="791858" cy="705988"/>
          </a:xfrm>
        </p:grpSpPr>
        <p:sp>
          <p:nvSpPr>
            <p:cNvPr id="502" name="Obdélník 501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03" name="Násobení 502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04" name="Skupina 503"/>
          <p:cNvGrpSpPr/>
          <p:nvPr/>
        </p:nvGrpSpPr>
        <p:grpSpPr>
          <a:xfrm>
            <a:off x="3052179" y="4143336"/>
            <a:ext cx="791858" cy="705988"/>
            <a:chOff x="475160" y="3422264"/>
            <a:chExt cx="791858" cy="705988"/>
          </a:xfrm>
        </p:grpSpPr>
        <p:sp>
          <p:nvSpPr>
            <p:cNvPr id="505" name="Obdélník 504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06" name="Násobení 505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07" name="Skupina 506"/>
          <p:cNvGrpSpPr/>
          <p:nvPr/>
        </p:nvGrpSpPr>
        <p:grpSpPr>
          <a:xfrm>
            <a:off x="3852132" y="4147546"/>
            <a:ext cx="791858" cy="705988"/>
            <a:chOff x="475160" y="3422264"/>
            <a:chExt cx="791858" cy="705988"/>
          </a:xfrm>
        </p:grpSpPr>
        <p:sp>
          <p:nvSpPr>
            <p:cNvPr id="508" name="Obdélník 507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09" name="Násobení 508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10" name="Skupina 509"/>
          <p:cNvGrpSpPr/>
          <p:nvPr/>
        </p:nvGrpSpPr>
        <p:grpSpPr>
          <a:xfrm>
            <a:off x="4654942" y="4138900"/>
            <a:ext cx="791858" cy="705988"/>
            <a:chOff x="475160" y="3422264"/>
            <a:chExt cx="791858" cy="705988"/>
          </a:xfrm>
        </p:grpSpPr>
        <p:sp>
          <p:nvSpPr>
            <p:cNvPr id="511" name="Obdélník 510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12" name="Násobení 511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13" name="Skupina 512"/>
          <p:cNvGrpSpPr/>
          <p:nvPr/>
        </p:nvGrpSpPr>
        <p:grpSpPr>
          <a:xfrm>
            <a:off x="5452362" y="4143341"/>
            <a:ext cx="791858" cy="705988"/>
            <a:chOff x="475160" y="3422264"/>
            <a:chExt cx="791858" cy="705988"/>
          </a:xfrm>
        </p:grpSpPr>
        <p:sp>
          <p:nvSpPr>
            <p:cNvPr id="514" name="Obdélník 513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15" name="Násobení 514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16" name="Skupina 515"/>
          <p:cNvGrpSpPr/>
          <p:nvPr/>
        </p:nvGrpSpPr>
        <p:grpSpPr>
          <a:xfrm>
            <a:off x="6249653" y="4139071"/>
            <a:ext cx="791858" cy="705988"/>
            <a:chOff x="475160" y="3422264"/>
            <a:chExt cx="791858" cy="705988"/>
          </a:xfrm>
        </p:grpSpPr>
        <p:sp>
          <p:nvSpPr>
            <p:cNvPr id="517" name="Obdélník 516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18" name="Násobení 517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19" name="Skupina 518"/>
          <p:cNvGrpSpPr/>
          <p:nvPr/>
        </p:nvGrpSpPr>
        <p:grpSpPr>
          <a:xfrm>
            <a:off x="7048748" y="4168526"/>
            <a:ext cx="797356" cy="670739"/>
            <a:chOff x="475160" y="3422264"/>
            <a:chExt cx="791858" cy="705988"/>
          </a:xfrm>
        </p:grpSpPr>
        <p:sp>
          <p:nvSpPr>
            <p:cNvPr id="520" name="Obdélník 519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21" name="Násobení 520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46" name="Skupina 545"/>
          <p:cNvGrpSpPr/>
          <p:nvPr/>
        </p:nvGrpSpPr>
        <p:grpSpPr>
          <a:xfrm>
            <a:off x="1457600" y="4134086"/>
            <a:ext cx="791858" cy="705988"/>
            <a:chOff x="475160" y="3422264"/>
            <a:chExt cx="791858" cy="705988"/>
          </a:xfrm>
        </p:grpSpPr>
        <p:sp>
          <p:nvSpPr>
            <p:cNvPr id="547" name="Obdélník 546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48" name="Násobení 547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49" name="Skupina 548"/>
          <p:cNvGrpSpPr/>
          <p:nvPr/>
        </p:nvGrpSpPr>
        <p:grpSpPr>
          <a:xfrm>
            <a:off x="1457600" y="4827553"/>
            <a:ext cx="791858" cy="705988"/>
            <a:chOff x="475160" y="3422264"/>
            <a:chExt cx="791858" cy="705988"/>
          </a:xfrm>
        </p:grpSpPr>
        <p:sp>
          <p:nvSpPr>
            <p:cNvPr id="550" name="Obdélník 549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51" name="Násobení 550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52" name="Skupina 551"/>
          <p:cNvGrpSpPr/>
          <p:nvPr/>
        </p:nvGrpSpPr>
        <p:grpSpPr>
          <a:xfrm>
            <a:off x="2254188" y="4841245"/>
            <a:ext cx="791858" cy="705988"/>
            <a:chOff x="475160" y="3422264"/>
            <a:chExt cx="791858" cy="705988"/>
          </a:xfrm>
        </p:grpSpPr>
        <p:sp>
          <p:nvSpPr>
            <p:cNvPr id="553" name="Obdélník 552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54" name="Násobení 553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55" name="Skupina 554"/>
          <p:cNvGrpSpPr/>
          <p:nvPr/>
        </p:nvGrpSpPr>
        <p:grpSpPr>
          <a:xfrm>
            <a:off x="3052179" y="4838653"/>
            <a:ext cx="791858" cy="705988"/>
            <a:chOff x="475160" y="3422264"/>
            <a:chExt cx="791858" cy="705988"/>
          </a:xfrm>
        </p:grpSpPr>
        <p:sp>
          <p:nvSpPr>
            <p:cNvPr id="556" name="Obdélník 555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57" name="Násobení 556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58" name="Skupina 557"/>
          <p:cNvGrpSpPr/>
          <p:nvPr/>
        </p:nvGrpSpPr>
        <p:grpSpPr>
          <a:xfrm>
            <a:off x="3852132" y="4843705"/>
            <a:ext cx="791858" cy="705988"/>
            <a:chOff x="475160" y="3422264"/>
            <a:chExt cx="791858" cy="705988"/>
          </a:xfrm>
        </p:grpSpPr>
        <p:sp>
          <p:nvSpPr>
            <p:cNvPr id="559" name="Obdélník 558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60" name="Násobení 559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61" name="Skupina 560"/>
          <p:cNvGrpSpPr/>
          <p:nvPr/>
        </p:nvGrpSpPr>
        <p:grpSpPr>
          <a:xfrm>
            <a:off x="4654942" y="4829960"/>
            <a:ext cx="791858" cy="705988"/>
            <a:chOff x="475160" y="3422264"/>
            <a:chExt cx="791858" cy="705988"/>
          </a:xfrm>
        </p:grpSpPr>
        <p:sp>
          <p:nvSpPr>
            <p:cNvPr id="562" name="Obdélník 561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63" name="Násobení 562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64" name="Skupina 563"/>
          <p:cNvGrpSpPr/>
          <p:nvPr/>
        </p:nvGrpSpPr>
        <p:grpSpPr>
          <a:xfrm>
            <a:off x="5452362" y="4838659"/>
            <a:ext cx="791858" cy="705988"/>
            <a:chOff x="475160" y="3422264"/>
            <a:chExt cx="791858" cy="705988"/>
          </a:xfrm>
        </p:grpSpPr>
        <p:sp>
          <p:nvSpPr>
            <p:cNvPr id="565" name="Obdélník 564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66" name="Násobení 565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67" name="Skupina 566"/>
          <p:cNvGrpSpPr/>
          <p:nvPr/>
        </p:nvGrpSpPr>
        <p:grpSpPr>
          <a:xfrm>
            <a:off x="6249653" y="4833535"/>
            <a:ext cx="791858" cy="705988"/>
            <a:chOff x="475160" y="3422264"/>
            <a:chExt cx="791858" cy="705988"/>
          </a:xfrm>
        </p:grpSpPr>
        <p:sp>
          <p:nvSpPr>
            <p:cNvPr id="568" name="Obdélník 567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69" name="Násobení 568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70" name="Skupina 569"/>
          <p:cNvGrpSpPr/>
          <p:nvPr/>
        </p:nvGrpSpPr>
        <p:grpSpPr>
          <a:xfrm>
            <a:off x="7054246" y="4833632"/>
            <a:ext cx="791858" cy="705988"/>
            <a:chOff x="475160" y="3422264"/>
            <a:chExt cx="791858" cy="705988"/>
          </a:xfrm>
        </p:grpSpPr>
        <p:sp>
          <p:nvSpPr>
            <p:cNvPr id="571" name="Obdélník 570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72" name="Násobení 571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97" name="Skupina 596"/>
          <p:cNvGrpSpPr/>
          <p:nvPr/>
        </p:nvGrpSpPr>
        <p:grpSpPr>
          <a:xfrm>
            <a:off x="4654942" y="5521021"/>
            <a:ext cx="791858" cy="705988"/>
            <a:chOff x="475160" y="3422264"/>
            <a:chExt cx="791858" cy="705988"/>
          </a:xfrm>
        </p:grpSpPr>
        <p:sp>
          <p:nvSpPr>
            <p:cNvPr id="598" name="Obdélník 597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99" name="Násobení 598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00" name="Skupina 599"/>
          <p:cNvGrpSpPr/>
          <p:nvPr/>
        </p:nvGrpSpPr>
        <p:grpSpPr>
          <a:xfrm>
            <a:off x="5454826" y="5533974"/>
            <a:ext cx="786930" cy="680083"/>
            <a:chOff x="475160" y="3422264"/>
            <a:chExt cx="791858" cy="705988"/>
          </a:xfrm>
        </p:grpSpPr>
        <p:sp>
          <p:nvSpPr>
            <p:cNvPr id="601" name="Obdélník 600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602" name="Násobení 601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03" name="Skupina 602"/>
          <p:cNvGrpSpPr/>
          <p:nvPr/>
        </p:nvGrpSpPr>
        <p:grpSpPr>
          <a:xfrm>
            <a:off x="6253036" y="5528001"/>
            <a:ext cx="785092" cy="692028"/>
            <a:chOff x="475160" y="3422264"/>
            <a:chExt cx="791858" cy="705988"/>
          </a:xfrm>
        </p:grpSpPr>
        <p:sp>
          <p:nvSpPr>
            <p:cNvPr id="604" name="Obdélník 603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605" name="Násobení 604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06" name="Skupina 605"/>
          <p:cNvGrpSpPr/>
          <p:nvPr/>
        </p:nvGrpSpPr>
        <p:grpSpPr>
          <a:xfrm>
            <a:off x="7049106" y="5533990"/>
            <a:ext cx="802138" cy="680050"/>
            <a:chOff x="475160" y="3422264"/>
            <a:chExt cx="791858" cy="705988"/>
          </a:xfrm>
        </p:grpSpPr>
        <p:sp>
          <p:nvSpPr>
            <p:cNvPr id="607" name="Obdélník 606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608" name="Násobení 607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21" name="Skupina 620"/>
          <p:cNvGrpSpPr/>
          <p:nvPr/>
        </p:nvGrpSpPr>
        <p:grpSpPr>
          <a:xfrm>
            <a:off x="2246953" y="5536990"/>
            <a:ext cx="799724" cy="687423"/>
            <a:chOff x="475160" y="3422264"/>
            <a:chExt cx="791858" cy="705988"/>
          </a:xfrm>
        </p:grpSpPr>
        <p:sp>
          <p:nvSpPr>
            <p:cNvPr id="622" name="Obdélník 621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623" name="Násobení 622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24" name="Skupina 623"/>
          <p:cNvGrpSpPr/>
          <p:nvPr/>
        </p:nvGrpSpPr>
        <p:grpSpPr>
          <a:xfrm>
            <a:off x="3054795" y="5533973"/>
            <a:ext cx="786627" cy="680084"/>
            <a:chOff x="475160" y="3422264"/>
            <a:chExt cx="791858" cy="705988"/>
          </a:xfrm>
        </p:grpSpPr>
        <p:sp>
          <p:nvSpPr>
            <p:cNvPr id="625" name="Obdélník 624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626" name="Násobení 625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27" name="Skupina 626"/>
          <p:cNvGrpSpPr/>
          <p:nvPr/>
        </p:nvGrpSpPr>
        <p:grpSpPr>
          <a:xfrm>
            <a:off x="3846522" y="5539863"/>
            <a:ext cx="803079" cy="668305"/>
            <a:chOff x="475160" y="3422264"/>
            <a:chExt cx="791858" cy="705988"/>
          </a:xfrm>
        </p:grpSpPr>
        <p:sp>
          <p:nvSpPr>
            <p:cNvPr id="628" name="Obdélník 627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629" name="Násobení 628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1457600" y="5521021"/>
            <a:ext cx="791858" cy="705988"/>
            <a:chOff x="475160" y="3422264"/>
            <a:chExt cx="791858" cy="705988"/>
          </a:xfrm>
        </p:grpSpPr>
        <p:sp>
          <p:nvSpPr>
            <p:cNvPr id="94" name="Obdélník 93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95" name="Násobení 94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1458531" y="646515"/>
            <a:ext cx="791858" cy="705988"/>
            <a:chOff x="467544" y="4437071"/>
            <a:chExt cx="791858" cy="705988"/>
          </a:xfrm>
        </p:grpSpPr>
        <p:sp>
          <p:nvSpPr>
            <p:cNvPr id="83" name="Obdélník 82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92" name="Ovál 91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09" name="Skupina 308"/>
          <p:cNvGrpSpPr/>
          <p:nvPr/>
        </p:nvGrpSpPr>
        <p:grpSpPr>
          <a:xfrm>
            <a:off x="1458531" y="1342676"/>
            <a:ext cx="791858" cy="705988"/>
            <a:chOff x="467544" y="4437071"/>
            <a:chExt cx="791858" cy="705988"/>
          </a:xfrm>
        </p:grpSpPr>
        <p:sp>
          <p:nvSpPr>
            <p:cNvPr id="310" name="Obdélník 309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11" name="Ovál 310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60" name="Skupina 359"/>
          <p:cNvGrpSpPr/>
          <p:nvPr/>
        </p:nvGrpSpPr>
        <p:grpSpPr>
          <a:xfrm>
            <a:off x="1458531" y="2038837"/>
            <a:ext cx="791858" cy="705988"/>
            <a:chOff x="467544" y="4437071"/>
            <a:chExt cx="791858" cy="705988"/>
          </a:xfrm>
        </p:grpSpPr>
        <p:sp>
          <p:nvSpPr>
            <p:cNvPr id="361" name="Obdélník 360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62" name="Ovál 361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50" name="Skupina 449"/>
          <p:cNvGrpSpPr/>
          <p:nvPr/>
        </p:nvGrpSpPr>
        <p:grpSpPr>
          <a:xfrm>
            <a:off x="1448251" y="2742467"/>
            <a:ext cx="812418" cy="698619"/>
            <a:chOff x="467544" y="4437071"/>
            <a:chExt cx="791858" cy="705988"/>
          </a:xfrm>
        </p:grpSpPr>
        <p:sp>
          <p:nvSpPr>
            <p:cNvPr id="451" name="Obdélník 450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452" name="Ovál 451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89" name="Skupina 488"/>
          <p:cNvGrpSpPr/>
          <p:nvPr/>
        </p:nvGrpSpPr>
        <p:grpSpPr>
          <a:xfrm>
            <a:off x="1448251" y="3440012"/>
            <a:ext cx="812418" cy="698619"/>
            <a:chOff x="467544" y="4437071"/>
            <a:chExt cx="791858" cy="705988"/>
          </a:xfrm>
        </p:grpSpPr>
        <p:sp>
          <p:nvSpPr>
            <p:cNvPr id="490" name="Obdélník 489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491" name="Ovál 490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22" name="Skupina 521"/>
          <p:cNvGrpSpPr/>
          <p:nvPr/>
        </p:nvGrpSpPr>
        <p:grpSpPr>
          <a:xfrm>
            <a:off x="1448251" y="4125225"/>
            <a:ext cx="812418" cy="698619"/>
            <a:chOff x="467544" y="4437071"/>
            <a:chExt cx="791858" cy="705988"/>
          </a:xfrm>
        </p:grpSpPr>
        <p:sp>
          <p:nvSpPr>
            <p:cNvPr id="523" name="Obdélník 522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24" name="Ovál 523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73" name="Skupina 572"/>
          <p:cNvGrpSpPr/>
          <p:nvPr/>
        </p:nvGrpSpPr>
        <p:grpSpPr>
          <a:xfrm>
            <a:off x="1448251" y="4814017"/>
            <a:ext cx="812418" cy="698619"/>
            <a:chOff x="467544" y="4437071"/>
            <a:chExt cx="791858" cy="705988"/>
          </a:xfrm>
        </p:grpSpPr>
        <p:sp>
          <p:nvSpPr>
            <p:cNvPr id="574" name="Obdélník 573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75" name="Ovál 574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6" name="Skupina 95"/>
          <p:cNvGrpSpPr/>
          <p:nvPr/>
        </p:nvGrpSpPr>
        <p:grpSpPr>
          <a:xfrm>
            <a:off x="1448251" y="5508012"/>
            <a:ext cx="812418" cy="721603"/>
            <a:chOff x="467544" y="4437071"/>
            <a:chExt cx="791858" cy="705988"/>
          </a:xfrm>
        </p:grpSpPr>
        <p:sp>
          <p:nvSpPr>
            <p:cNvPr id="97" name="Obdélník 96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98" name="Ovál 97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64" name="Skupina 263"/>
          <p:cNvGrpSpPr/>
          <p:nvPr/>
        </p:nvGrpSpPr>
        <p:grpSpPr>
          <a:xfrm>
            <a:off x="2258408" y="646515"/>
            <a:ext cx="791858" cy="705988"/>
            <a:chOff x="467544" y="4437071"/>
            <a:chExt cx="791858" cy="705988"/>
          </a:xfrm>
        </p:grpSpPr>
        <p:sp>
          <p:nvSpPr>
            <p:cNvPr id="265" name="Obdélník 264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266" name="Ovál 265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06" name="Skupina 305"/>
          <p:cNvGrpSpPr/>
          <p:nvPr/>
        </p:nvGrpSpPr>
        <p:grpSpPr>
          <a:xfrm>
            <a:off x="2258408" y="1342676"/>
            <a:ext cx="791858" cy="705988"/>
            <a:chOff x="467544" y="4437071"/>
            <a:chExt cx="791858" cy="705988"/>
          </a:xfrm>
        </p:grpSpPr>
        <p:sp>
          <p:nvSpPr>
            <p:cNvPr id="307" name="Obdélník 306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08" name="Ovál 307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57" name="Skupina 356"/>
          <p:cNvGrpSpPr/>
          <p:nvPr/>
        </p:nvGrpSpPr>
        <p:grpSpPr>
          <a:xfrm>
            <a:off x="2258408" y="2038837"/>
            <a:ext cx="791858" cy="705988"/>
            <a:chOff x="467544" y="4437071"/>
            <a:chExt cx="791858" cy="705988"/>
          </a:xfrm>
        </p:grpSpPr>
        <p:sp>
          <p:nvSpPr>
            <p:cNvPr id="358" name="Obdélník 357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59" name="Ovál 358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47" name="Skupina 446"/>
          <p:cNvGrpSpPr/>
          <p:nvPr/>
        </p:nvGrpSpPr>
        <p:grpSpPr>
          <a:xfrm>
            <a:off x="2248128" y="2742467"/>
            <a:ext cx="812418" cy="698619"/>
            <a:chOff x="467544" y="4437071"/>
            <a:chExt cx="791858" cy="705988"/>
          </a:xfrm>
        </p:grpSpPr>
        <p:sp>
          <p:nvSpPr>
            <p:cNvPr id="448" name="Obdélník 447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449" name="Ovál 448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92" name="Skupina 491"/>
          <p:cNvGrpSpPr/>
          <p:nvPr/>
        </p:nvGrpSpPr>
        <p:grpSpPr>
          <a:xfrm>
            <a:off x="2248128" y="3440012"/>
            <a:ext cx="812418" cy="698619"/>
            <a:chOff x="467544" y="4437071"/>
            <a:chExt cx="791858" cy="705988"/>
          </a:xfrm>
        </p:grpSpPr>
        <p:sp>
          <p:nvSpPr>
            <p:cNvPr id="493" name="Obdélník 492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494" name="Ovál 493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25" name="Skupina 524"/>
          <p:cNvGrpSpPr/>
          <p:nvPr/>
        </p:nvGrpSpPr>
        <p:grpSpPr>
          <a:xfrm>
            <a:off x="2248128" y="4125225"/>
            <a:ext cx="812418" cy="698619"/>
            <a:chOff x="467544" y="4437071"/>
            <a:chExt cx="791858" cy="705988"/>
          </a:xfrm>
        </p:grpSpPr>
        <p:sp>
          <p:nvSpPr>
            <p:cNvPr id="526" name="Obdélník 525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27" name="Ovál 526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76" name="Skupina 575"/>
          <p:cNvGrpSpPr/>
          <p:nvPr/>
        </p:nvGrpSpPr>
        <p:grpSpPr>
          <a:xfrm>
            <a:off x="2248128" y="4814017"/>
            <a:ext cx="812418" cy="698619"/>
            <a:chOff x="467544" y="4437071"/>
            <a:chExt cx="791858" cy="705988"/>
          </a:xfrm>
        </p:grpSpPr>
        <p:sp>
          <p:nvSpPr>
            <p:cNvPr id="577" name="Obdélník 576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78" name="Ovál 577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30" name="Skupina 629"/>
          <p:cNvGrpSpPr/>
          <p:nvPr/>
        </p:nvGrpSpPr>
        <p:grpSpPr>
          <a:xfrm>
            <a:off x="2257692" y="5502810"/>
            <a:ext cx="793291" cy="732006"/>
            <a:chOff x="467544" y="4437071"/>
            <a:chExt cx="791858" cy="705988"/>
          </a:xfrm>
        </p:grpSpPr>
        <p:sp>
          <p:nvSpPr>
            <p:cNvPr id="631" name="Obdélník 630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632" name="Ovál 631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61" name="Skupina 260"/>
          <p:cNvGrpSpPr/>
          <p:nvPr/>
        </p:nvGrpSpPr>
        <p:grpSpPr>
          <a:xfrm>
            <a:off x="3056957" y="646515"/>
            <a:ext cx="791858" cy="705988"/>
            <a:chOff x="467544" y="4437071"/>
            <a:chExt cx="791858" cy="705988"/>
          </a:xfrm>
        </p:grpSpPr>
        <p:sp>
          <p:nvSpPr>
            <p:cNvPr id="262" name="Obdélník 261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263" name="Ovál 262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03" name="Skupina 302"/>
          <p:cNvGrpSpPr/>
          <p:nvPr/>
        </p:nvGrpSpPr>
        <p:grpSpPr>
          <a:xfrm>
            <a:off x="3056957" y="1342676"/>
            <a:ext cx="791858" cy="705988"/>
            <a:chOff x="467544" y="4437071"/>
            <a:chExt cx="791858" cy="705988"/>
          </a:xfrm>
        </p:grpSpPr>
        <p:sp>
          <p:nvSpPr>
            <p:cNvPr id="304" name="Obdélník 303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05" name="Ovál 304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54" name="Skupina 353"/>
          <p:cNvGrpSpPr/>
          <p:nvPr/>
        </p:nvGrpSpPr>
        <p:grpSpPr>
          <a:xfrm>
            <a:off x="3056957" y="2038837"/>
            <a:ext cx="791858" cy="705988"/>
            <a:chOff x="467544" y="4437071"/>
            <a:chExt cx="791858" cy="705988"/>
          </a:xfrm>
        </p:grpSpPr>
        <p:sp>
          <p:nvSpPr>
            <p:cNvPr id="355" name="Obdélník 354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56" name="Ovál 355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32" name="Skupina 431"/>
          <p:cNvGrpSpPr/>
          <p:nvPr/>
        </p:nvGrpSpPr>
        <p:grpSpPr>
          <a:xfrm>
            <a:off x="3046677" y="2742467"/>
            <a:ext cx="812418" cy="698619"/>
            <a:chOff x="467544" y="4437071"/>
            <a:chExt cx="791858" cy="705988"/>
          </a:xfrm>
        </p:grpSpPr>
        <p:sp>
          <p:nvSpPr>
            <p:cNvPr id="433" name="Obdélník 432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434" name="Ovál 433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95" name="Skupina 494"/>
          <p:cNvGrpSpPr/>
          <p:nvPr/>
        </p:nvGrpSpPr>
        <p:grpSpPr>
          <a:xfrm>
            <a:off x="3046677" y="3440012"/>
            <a:ext cx="812418" cy="698619"/>
            <a:chOff x="467544" y="4437071"/>
            <a:chExt cx="791858" cy="705988"/>
          </a:xfrm>
        </p:grpSpPr>
        <p:sp>
          <p:nvSpPr>
            <p:cNvPr id="496" name="Obdélník 495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497" name="Ovál 496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28" name="Skupina 527"/>
          <p:cNvGrpSpPr/>
          <p:nvPr/>
        </p:nvGrpSpPr>
        <p:grpSpPr>
          <a:xfrm>
            <a:off x="3046677" y="4125225"/>
            <a:ext cx="812418" cy="698619"/>
            <a:chOff x="467544" y="4437071"/>
            <a:chExt cx="791858" cy="705988"/>
          </a:xfrm>
        </p:grpSpPr>
        <p:sp>
          <p:nvSpPr>
            <p:cNvPr id="529" name="Obdélník 528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30" name="Ovál 529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79" name="Skupina 578"/>
          <p:cNvGrpSpPr/>
          <p:nvPr/>
        </p:nvGrpSpPr>
        <p:grpSpPr>
          <a:xfrm>
            <a:off x="3046677" y="4814017"/>
            <a:ext cx="812418" cy="698619"/>
            <a:chOff x="467544" y="4437071"/>
            <a:chExt cx="791858" cy="705988"/>
          </a:xfrm>
        </p:grpSpPr>
        <p:sp>
          <p:nvSpPr>
            <p:cNvPr id="580" name="Obdélník 579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81" name="Ovál 580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33" name="Skupina 632"/>
          <p:cNvGrpSpPr/>
          <p:nvPr/>
        </p:nvGrpSpPr>
        <p:grpSpPr>
          <a:xfrm>
            <a:off x="3045350" y="5502810"/>
            <a:ext cx="815073" cy="732006"/>
            <a:chOff x="467544" y="4437068"/>
            <a:chExt cx="791858" cy="705988"/>
          </a:xfrm>
        </p:grpSpPr>
        <p:sp>
          <p:nvSpPr>
            <p:cNvPr id="634" name="Obdélník 633"/>
            <p:cNvSpPr/>
            <p:nvPr/>
          </p:nvSpPr>
          <p:spPr>
            <a:xfrm>
              <a:off x="467544" y="4437068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635" name="Ovál 634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58" name="Skupina 257"/>
          <p:cNvGrpSpPr/>
          <p:nvPr/>
        </p:nvGrpSpPr>
        <p:grpSpPr>
          <a:xfrm>
            <a:off x="3847841" y="646515"/>
            <a:ext cx="791858" cy="705988"/>
            <a:chOff x="467544" y="4437071"/>
            <a:chExt cx="791858" cy="705988"/>
          </a:xfrm>
        </p:grpSpPr>
        <p:sp>
          <p:nvSpPr>
            <p:cNvPr id="259" name="Obdélník 258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260" name="Ovál 259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18" name="Skupina 317"/>
          <p:cNvGrpSpPr/>
          <p:nvPr/>
        </p:nvGrpSpPr>
        <p:grpSpPr>
          <a:xfrm>
            <a:off x="3847841" y="1342676"/>
            <a:ext cx="791858" cy="705988"/>
            <a:chOff x="467544" y="4437071"/>
            <a:chExt cx="791858" cy="705988"/>
          </a:xfrm>
        </p:grpSpPr>
        <p:sp>
          <p:nvSpPr>
            <p:cNvPr id="319" name="Obdélník 318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20" name="Ovál 319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51" name="Skupina 350"/>
          <p:cNvGrpSpPr/>
          <p:nvPr/>
        </p:nvGrpSpPr>
        <p:grpSpPr>
          <a:xfrm>
            <a:off x="3847841" y="2038837"/>
            <a:ext cx="791858" cy="705988"/>
            <a:chOff x="467544" y="4437071"/>
            <a:chExt cx="791858" cy="705988"/>
          </a:xfrm>
        </p:grpSpPr>
        <p:sp>
          <p:nvSpPr>
            <p:cNvPr id="352" name="Obdélník 351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53" name="Ovál 352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35" name="Skupina 434"/>
          <p:cNvGrpSpPr/>
          <p:nvPr/>
        </p:nvGrpSpPr>
        <p:grpSpPr>
          <a:xfrm>
            <a:off x="3837561" y="2742467"/>
            <a:ext cx="812418" cy="698619"/>
            <a:chOff x="467544" y="4437071"/>
            <a:chExt cx="791858" cy="705988"/>
          </a:xfrm>
        </p:grpSpPr>
        <p:sp>
          <p:nvSpPr>
            <p:cNvPr id="436" name="Obdélník 435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437" name="Ovál 436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98" name="Skupina 497"/>
          <p:cNvGrpSpPr/>
          <p:nvPr/>
        </p:nvGrpSpPr>
        <p:grpSpPr>
          <a:xfrm>
            <a:off x="3837561" y="3440012"/>
            <a:ext cx="812418" cy="698619"/>
            <a:chOff x="467544" y="4437071"/>
            <a:chExt cx="791858" cy="705988"/>
          </a:xfrm>
        </p:grpSpPr>
        <p:sp>
          <p:nvSpPr>
            <p:cNvPr id="499" name="Obdélník 498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00" name="Ovál 499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31" name="Skupina 530"/>
          <p:cNvGrpSpPr/>
          <p:nvPr/>
        </p:nvGrpSpPr>
        <p:grpSpPr>
          <a:xfrm>
            <a:off x="3837561" y="4125225"/>
            <a:ext cx="812418" cy="698619"/>
            <a:chOff x="467544" y="4437071"/>
            <a:chExt cx="791858" cy="705988"/>
          </a:xfrm>
        </p:grpSpPr>
        <p:sp>
          <p:nvSpPr>
            <p:cNvPr id="532" name="Obdélník 531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33" name="Ovál 532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82" name="Skupina 581"/>
          <p:cNvGrpSpPr/>
          <p:nvPr/>
        </p:nvGrpSpPr>
        <p:grpSpPr>
          <a:xfrm>
            <a:off x="3837561" y="4814017"/>
            <a:ext cx="812418" cy="698619"/>
            <a:chOff x="467544" y="4437071"/>
            <a:chExt cx="791858" cy="705988"/>
          </a:xfrm>
        </p:grpSpPr>
        <p:sp>
          <p:nvSpPr>
            <p:cNvPr id="583" name="Obdélník 582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84" name="Ovál 583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36" name="Skupina 635"/>
          <p:cNvGrpSpPr/>
          <p:nvPr/>
        </p:nvGrpSpPr>
        <p:grpSpPr>
          <a:xfrm>
            <a:off x="3838692" y="5502810"/>
            <a:ext cx="810157" cy="732006"/>
            <a:chOff x="467544" y="4437071"/>
            <a:chExt cx="791858" cy="705988"/>
          </a:xfrm>
        </p:grpSpPr>
        <p:sp>
          <p:nvSpPr>
            <p:cNvPr id="637" name="Obdélník 636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638" name="Ovál 637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82" name="Skupina 281"/>
          <p:cNvGrpSpPr/>
          <p:nvPr/>
        </p:nvGrpSpPr>
        <p:grpSpPr>
          <a:xfrm>
            <a:off x="4645892" y="646515"/>
            <a:ext cx="791858" cy="705988"/>
            <a:chOff x="467544" y="4437071"/>
            <a:chExt cx="791858" cy="705988"/>
          </a:xfrm>
        </p:grpSpPr>
        <p:sp>
          <p:nvSpPr>
            <p:cNvPr id="283" name="Obdélník 282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284" name="Ovál 283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00" name="Skupina 299"/>
          <p:cNvGrpSpPr/>
          <p:nvPr/>
        </p:nvGrpSpPr>
        <p:grpSpPr>
          <a:xfrm>
            <a:off x="4645892" y="1342676"/>
            <a:ext cx="791858" cy="705988"/>
            <a:chOff x="467544" y="4437071"/>
            <a:chExt cx="791858" cy="705988"/>
          </a:xfrm>
        </p:grpSpPr>
        <p:sp>
          <p:nvSpPr>
            <p:cNvPr id="301" name="Obdélník 300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02" name="Ovál 301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84" name="Skupina 383"/>
          <p:cNvGrpSpPr/>
          <p:nvPr/>
        </p:nvGrpSpPr>
        <p:grpSpPr>
          <a:xfrm>
            <a:off x="4645892" y="2038837"/>
            <a:ext cx="791858" cy="705988"/>
            <a:chOff x="467544" y="4437071"/>
            <a:chExt cx="791858" cy="705988"/>
          </a:xfrm>
        </p:grpSpPr>
        <p:sp>
          <p:nvSpPr>
            <p:cNvPr id="385" name="Obdélník 384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86" name="Ovál 385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38" name="Skupina 437"/>
          <p:cNvGrpSpPr/>
          <p:nvPr/>
        </p:nvGrpSpPr>
        <p:grpSpPr>
          <a:xfrm>
            <a:off x="4635612" y="2742467"/>
            <a:ext cx="812418" cy="698619"/>
            <a:chOff x="467544" y="4437071"/>
            <a:chExt cx="791858" cy="705988"/>
          </a:xfrm>
        </p:grpSpPr>
        <p:sp>
          <p:nvSpPr>
            <p:cNvPr id="439" name="Obdélník 438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440" name="Ovál 439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65" name="Skupina 464"/>
          <p:cNvGrpSpPr/>
          <p:nvPr/>
        </p:nvGrpSpPr>
        <p:grpSpPr>
          <a:xfrm>
            <a:off x="4635612" y="3440012"/>
            <a:ext cx="812418" cy="698619"/>
            <a:chOff x="467544" y="4437071"/>
            <a:chExt cx="791858" cy="705988"/>
          </a:xfrm>
        </p:grpSpPr>
        <p:sp>
          <p:nvSpPr>
            <p:cNvPr id="466" name="Obdélník 465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467" name="Ovál 466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34" name="Skupina 533"/>
          <p:cNvGrpSpPr/>
          <p:nvPr/>
        </p:nvGrpSpPr>
        <p:grpSpPr>
          <a:xfrm>
            <a:off x="4635612" y="4125225"/>
            <a:ext cx="812418" cy="698619"/>
            <a:chOff x="467544" y="4437071"/>
            <a:chExt cx="791858" cy="705988"/>
          </a:xfrm>
        </p:grpSpPr>
        <p:sp>
          <p:nvSpPr>
            <p:cNvPr id="535" name="Obdélník 534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36" name="Ovál 535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85" name="Skupina 584"/>
          <p:cNvGrpSpPr/>
          <p:nvPr/>
        </p:nvGrpSpPr>
        <p:grpSpPr>
          <a:xfrm>
            <a:off x="4635612" y="4814017"/>
            <a:ext cx="812418" cy="698619"/>
            <a:chOff x="467544" y="4437071"/>
            <a:chExt cx="791858" cy="705988"/>
          </a:xfrm>
        </p:grpSpPr>
        <p:sp>
          <p:nvSpPr>
            <p:cNvPr id="586" name="Obdélník 585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87" name="Ovál 586"/>
            <p:cNvSpPr/>
            <p:nvPr/>
          </p:nvSpPr>
          <p:spPr>
            <a:xfrm>
              <a:off x="611560" y="4481228"/>
              <a:ext cx="503825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09" name="Skupina 608"/>
          <p:cNvGrpSpPr/>
          <p:nvPr/>
        </p:nvGrpSpPr>
        <p:grpSpPr>
          <a:xfrm>
            <a:off x="4635612" y="5502810"/>
            <a:ext cx="812418" cy="732006"/>
            <a:chOff x="467544" y="4437071"/>
            <a:chExt cx="791858" cy="705988"/>
          </a:xfrm>
        </p:grpSpPr>
        <p:sp>
          <p:nvSpPr>
            <p:cNvPr id="610" name="Obdélník 609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611" name="Ovál 610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79" name="Skupina 278"/>
          <p:cNvGrpSpPr/>
          <p:nvPr/>
        </p:nvGrpSpPr>
        <p:grpSpPr>
          <a:xfrm>
            <a:off x="5445074" y="646515"/>
            <a:ext cx="791858" cy="705988"/>
            <a:chOff x="467544" y="4437071"/>
            <a:chExt cx="791858" cy="705988"/>
          </a:xfrm>
        </p:grpSpPr>
        <p:sp>
          <p:nvSpPr>
            <p:cNvPr id="280" name="Obdélník 279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281" name="Ovál 280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36" name="Skupina 335"/>
          <p:cNvGrpSpPr/>
          <p:nvPr/>
        </p:nvGrpSpPr>
        <p:grpSpPr>
          <a:xfrm>
            <a:off x="5445074" y="1342676"/>
            <a:ext cx="791858" cy="705988"/>
            <a:chOff x="467544" y="4437071"/>
            <a:chExt cx="791858" cy="705988"/>
          </a:xfrm>
        </p:grpSpPr>
        <p:sp>
          <p:nvSpPr>
            <p:cNvPr id="337" name="Obdélník 336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38" name="Ovál 337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81" name="Skupina 380"/>
          <p:cNvGrpSpPr/>
          <p:nvPr/>
        </p:nvGrpSpPr>
        <p:grpSpPr>
          <a:xfrm>
            <a:off x="5445074" y="2038837"/>
            <a:ext cx="791858" cy="705988"/>
            <a:chOff x="467544" y="4437071"/>
            <a:chExt cx="791858" cy="705988"/>
          </a:xfrm>
        </p:grpSpPr>
        <p:sp>
          <p:nvSpPr>
            <p:cNvPr id="382" name="Obdélník 381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83" name="Ovál 382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41" name="Skupina 440"/>
          <p:cNvGrpSpPr/>
          <p:nvPr/>
        </p:nvGrpSpPr>
        <p:grpSpPr>
          <a:xfrm>
            <a:off x="5434794" y="2742467"/>
            <a:ext cx="812418" cy="698619"/>
            <a:chOff x="467544" y="4437071"/>
            <a:chExt cx="791858" cy="705988"/>
          </a:xfrm>
        </p:grpSpPr>
        <p:sp>
          <p:nvSpPr>
            <p:cNvPr id="442" name="Obdélník 441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443" name="Ovál 442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68" name="Skupina 467"/>
          <p:cNvGrpSpPr/>
          <p:nvPr/>
        </p:nvGrpSpPr>
        <p:grpSpPr>
          <a:xfrm>
            <a:off x="5434794" y="3440012"/>
            <a:ext cx="812418" cy="698619"/>
            <a:chOff x="467544" y="4437071"/>
            <a:chExt cx="791858" cy="705988"/>
          </a:xfrm>
        </p:grpSpPr>
        <p:sp>
          <p:nvSpPr>
            <p:cNvPr id="469" name="Obdélník 468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470" name="Ovál 469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37" name="Skupina 536"/>
          <p:cNvGrpSpPr/>
          <p:nvPr/>
        </p:nvGrpSpPr>
        <p:grpSpPr>
          <a:xfrm>
            <a:off x="5434794" y="4125225"/>
            <a:ext cx="812418" cy="698619"/>
            <a:chOff x="467544" y="4437071"/>
            <a:chExt cx="791858" cy="705988"/>
          </a:xfrm>
        </p:grpSpPr>
        <p:sp>
          <p:nvSpPr>
            <p:cNvPr id="538" name="Obdélník 537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39" name="Ovál 538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88" name="Skupina 587"/>
          <p:cNvGrpSpPr/>
          <p:nvPr/>
        </p:nvGrpSpPr>
        <p:grpSpPr>
          <a:xfrm>
            <a:off x="5434794" y="4814017"/>
            <a:ext cx="812418" cy="698619"/>
            <a:chOff x="467544" y="4437071"/>
            <a:chExt cx="791858" cy="705988"/>
          </a:xfrm>
        </p:grpSpPr>
        <p:sp>
          <p:nvSpPr>
            <p:cNvPr id="589" name="Obdélník 588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90" name="Ovál 589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12" name="Skupina 611"/>
          <p:cNvGrpSpPr/>
          <p:nvPr/>
        </p:nvGrpSpPr>
        <p:grpSpPr>
          <a:xfrm>
            <a:off x="5434794" y="5502810"/>
            <a:ext cx="812418" cy="732006"/>
            <a:chOff x="467544" y="4437071"/>
            <a:chExt cx="791858" cy="705988"/>
          </a:xfrm>
        </p:grpSpPr>
        <p:sp>
          <p:nvSpPr>
            <p:cNvPr id="613" name="Obdélník 612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614" name="Ovál 613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33" name="Skupina 332"/>
          <p:cNvGrpSpPr/>
          <p:nvPr/>
        </p:nvGrpSpPr>
        <p:grpSpPr>
          <a:xfrm>
            <a:off x="6244256" y="1342676"/>
            <a:ext cx="791858" cy="705988"/>
            <a:chOff x="467544" y="4437071"/>
            <a:chExt cx="791858" cy="705988"/>
          </a:xfrm>
        </p:grpSpPr>
        <p:sp>
          <p:nvSpPr>
            <p:cNvPr id="334" name="Obdélník 333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35" name="Ovál 334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78" name="Skupina 377"/>
          <p:cNvGrpSpPr/>
          <p:nvPr/>
        </p:nvGrpSpPr>
        <p:grpSpPr>
          <a:xfrm>
            <a:off x="6244256" y="2038837"/>
            <a:ext cx="791858" cy="705988"/>
            <a:chOff x="467544" y="4437071"/>
            <a:chExt cx="791858" cy="705988"/>
          </a:xfrm>
        </p:grpSpPr>
        <p:sp>
          <p:nvSpPr>
            <p:cNvPr id="379" name="Obdélník 378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80" name="Ovál 379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44" name="Skupina 443"/>
          <p:cNvGrpSpPr/>
          <p:nvPr/>
        </p:nvGrpSpPr>
        <p:grpSpPr>
          <a:xfrm>
            <a:off x="6233976" y="2742467"/>
            <a:ext cx="812418" cy="698619"/>
            <a:chOff x="490339" y="4424914"/>
            <a:chExt cx="791858" cy="705988"/>
          </a:xfrm>
        </p:grpSpPr>
        <p:sp>
          <p:nvSpPr>
            <p:cNvPr id="445" name="Obdélník 444"/>
            <p:cNvSpPr/>
            <p:nvPr/>
          </p:nvSpPr>
          <p:spPr>
            <a:xfrm>
              <a:off x="490339" y="442491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446" name="Ovál 445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71" name="Skupina 470"/>
          <p:cNvGrpSpPr/>
          <p:nvPr/>
        </p:nvGrpSpPr>
        <p:grpSpPr>
          <a:xfrm>
            <a:off x="6233976" y="3440012"/>
            <a:ext cx="812418" cy="698619"/>
            <a:chOff x="467544" y="4437071"/>
            <a:chExt cx="791858" cy="705988"/>
          </a:xfrm>
        </p:grpSpPr>
        <p:sp>
          <p:nvSpPr>
            <p:cNvPr id="472" name="Obdélník 471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473" name="Ovál 472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40" name="Skupina 539"/>
          <p:cNvGrpSpPr/>
          <p:nvPr/>
        </p:nvGrpSpPr>
        <p:grpSpPr>
          <a:xfrm>
            <a:off x="6233976" y="4125225"/>
            <a:ext cx="812418" cy="698619"/>
            <a:chOff x="467544" y="4437071"/>
            <a:chExt cx="791858" cy="705988"/>
          </a:xfrm>
        </p:grpSpPr>
        <p:sp>
          <p:nvSpPr>
            <p:cNvPr id="541" name="Obdélník 540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42" name="Ovál 541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91" name="Skupina 590"/>
          <p:cNvGrpSpPr/>
          <p:nvPr/>
        </p:nvGrpSpPr>
        <p:grpSpPr>
          <a:xfrm>
            <a:off x="6233976" y="4814017"/>
            <a:ext cx="812418" cy="698619"/>
            <a:chOff x="467544" y="4437071"/>
            <a:chExt cx="791858" cy="705988"/>
          </a:xfrm>
        </p:grpSpPr>
        <p:sp>
          <p:nvSpPr>
            <p:cNvPr id="592" name="Obdélník 591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93" name="Ovál 592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15" name="Skupina 614"/>
          <p:cNvGrpSpPr/>
          <p:nvPr/>
        </p:nvGrpSpPr>
        <p:grpSpPr>
          <a:xfrm>
            <a:off x="6239154" y="5502810"/>
            <a:ext cx="802063" cy="732006"/>
            <a:chOff x="467544" y="4437071"/>
            <a:chExt cx="791858" cy="705988"/>
          </a:xfrm>
        </p:grpSpPr>
        <p:sp>
          <p:nvSpPr>
            <p:cNvPr id="616" name="Obdélník 615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617" name="Ovál 616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76" name="Skupina 275"/>
          <p:cNvGrpSpPr/>
          <p:nvPr/>
        </p:nvGrpSpPr>
        <p:grpSpPr>
          <a:xfrm>
            <a:off x="6244256" y="646515"/>
            <a:ext cx="791858" cy="705988"/>
            <a:chOff x="467544" y="4437071"/>
            <a:chExt cx="791858" cy="705988"/>
          </a:xfrm>
        </p:grpSpPr>
        <p:sp>
          <p:nvSpPr>
            <p:cNvPr id="277" name="Obdélník 276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278" name="Ovál 277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30" name="Skupina 329"/>
          <p:cNvGrpSpPr/>
          <p:nvPr/>
        </p:nvGrpSpPr>
        <p:grpSpPr>
          <a:xfrm>
            <a:off x="7026965" y="1342676"/>
            <a:ext cx="791858" cy="705988"/>
            <a:chOff x="467544" y="4437071"/>
            <a:chExt cx="791858" cy="705988"/>
          </a:xfrm>
        </p:grpSpPr>
        <p:sp>
          <p:nvSpPr>
            <p:cNvPr id="331" name="Obdélník 330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32" name="Ovál 331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75" name="Skupina 374"/>
          <p:cNvGrpSpPr/>
          <p:nvPr/>
        </p:nvGrpSpPr>
        <p:grpSpPr>
          <a:xfrm>
            <a:off x="7026965" y="2038837"/>
            <a:ext cx="791858" cy="705988"/>
            <a:chOff x="467544" y="4437071"/>
            <a:chExt cx="791858" cy="705988"/>
          </a:xfrm>
        </p:grpSpPr>
        <p:sp>
          <p:nvSpPr>
            <p:cNvPr id="376" name="Obdélník 375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77" name="Ovál 376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29" name="Skupina 428"/>
          <p:cNvGrpSpPr/>
          <p:nvPr/>
        </p:nvGrpSpPr>
        <p:grpSpPr>
          <a:xfrm>
            <a:off x="7027979" y="2729580"/>
            <a:ext cx="789831" cy="724393"/>
            <a:chOff x="467544" y="4437071"/>
            <a:chExt cx="791858" cy="705988"/>
          </a:xfrm>
        </p:grpSpPr>
        <p:sp>
          <p:nvSpPr>
            <p:cNvPr id="430" name="Obdélník 429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431" name="Ovál 430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74" name="Skupina 473"/>
          <p:cNvGrpSpPr/>
          <p:nvPr/>
        </p:nvGrpSpPr>
        <p:grpSpPr>
          <a:xfrm>
            <a:off x="7026564" y="3436677"/>
            <a:ext cx="792660" cy="705289"/>
            <a:chOff x="503533" y="4447787"/>
            <a:chExt cx="791858" cy="705988"/>
          </a:xfrm>
        </p:grpSpPr>
        <p:sp>
          <p:nvSpPr>
            <p:cNvPr id="475" name="Obdélník 474"/>
            <p:cNvSpPr/>
            <p:nvPr/>
          </p:nvSpPr>
          <p:spPr>
            <a:xfrm>
              <a:off x="503533" y="4447787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476" name="Ovál 475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43" name="Skupina 542"/>
          <p:cNvGrpSpPr/>
          <p:nvPr/>
        </p:nvGrpSpPr>
        <p:grpSpPr>
          <a:xfrm>
            <a:off x="7016684" y="4138500"/>
            <a:ext cx="812419" cy="691460"/>
            <a:chOff x="467544" y="4437071"/>
            <a:chExt cx="791858" cy="705988"/>
          </a:xfrm>
        </p:grpSpPr>
        <p:sp>
          <p:nvSpPr>
            <p:cNvPr id="544" name="Obdélník 543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45" name="Ovál 544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94" name="Skupina 593"/>
          <p:cNvGrpSpPr/>
          <p:nvPr/>
        </p:nvGrpSpPr>
        <p:grpSpPr>
          <a:xfrm>
            <a:off x="7016685" y="4814017"/>
            <a:ext cx="812418" cy="698619"/>
            <a:chOff x="467544" y="4437071"/>
            <a:chExt cx="791858" cy="705988"/>
          </a:xfrm>
        </p:grpSpPr>
        <p:sp>
          <p:nvSpPr>
            <p:cNvPr id="595" name="Obdélník 594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96" name="Ovál 595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18" name="Skupina 617"/>
          <p:cNvGrpSpPr/>
          <p:nvPr/>
        </p:nvGrpSpPr>
        <p:grpSpPr>
          <a:xfrm>
            <a:off x="7008569" y="5502810"/>
            <a:ext cx="828651" cy="732006"/>
            <a:chOff x="467544" y="4437071"/>
            <a:chExt cx="791858" cy="705988"/>
          </a:xfrm>
        </p:grpSpPr>
        <p:sp>
          <p:nvSpPr>
            <p:cNvPr id="619" name="Obdélník 618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620" name="Ovál 619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88" name="Skupina 287"/>
          <p:cNvGrpSpPr/>
          <p:nvPr/>
        </p:nvGrpSpPr>
        <p:grpSpPr>
          <a:xfrm>
            <a:off x="7026965" y="646515"/>
            <a:ext cx="791858" cy="705988"/>
            <a:chOff x="467544" y="4437071"/>
            <a:chExt cx="791858" cy="705988"/>
          </a:xfrm>
        </p:grpSpPr>
        <p:sp>
          <p:nvSpPr>
            <p:cNvPr id="289" name="Obdélník 288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290" name="Ovál 289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90274938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9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1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0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3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2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5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2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4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2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4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5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2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6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2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3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7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2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8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500"/>
                                        <p:tgtEl>
                                          <p:spTgt spid="3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9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2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1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2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500"/>
                                        <p:tgtEl>
                                          <p:spTgt spid="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0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2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500"/>
                                        <p:tgtEl>
                                          <p:spTgt spid="3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2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2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500"/>
                                        <p:tgtEl>
                                          <p:spTgt spid="3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5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2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3" dur="500"/>
                                        <p:tgtEl>
                                          <p:spTgt spid="3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4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2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9" dur="500"/>
                                        <p:tgtEl>
                                          <p:spTgt spid="3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7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2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5" dur="500"/>
                                        <p:tgtEl>
                                          <p:spTgt spid="3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6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2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1" dur="500"/>
                                        <p:tgtEl>
                                          <p:spTgt spid="3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9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2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7" dur="500"/>
                                        <p:tgtEl>
                                          <p:spTgt spid="3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8"/>
                  </p:tgtEl>
                </p:cond>
              </p:nextCondLst>
            </p:seq>
            <p:seq concurrent="1" nextAc="seek">
              <p:cTn id="188" restart="whenNotActive" fill="hold" evtFilter="cancelBubble" nodeType="interactiveSeq">
                <p:stCondLst>
                  <p:cond evt="onClick" delay="0">
                    <p:tgtEl>
                      <p:spTgt spid="2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9" fill="hold">
                      <p:stCondLst>
                        <p:cond delay="0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3" dur="500"/>
                                        <p:tgtEl>
                                          <p:spTgt spid="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3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1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9" dur="500"/>
                                        <p:tgtEl>
                                          <p:spTgt spid="3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4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1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5" dur="500"/>
                                        <p:tgtEl>
                                          <p:spTgt spid="3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3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1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1" dur="500"/>
                                        <p:tgtEl>
                                          <p:spTgt spid="3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6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1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7" dur="500"/>
                                        <p:tgtEl>
                                          <p:spTgt spid="3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5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1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3" dur="500"/>
                                        <p:tgtEl>
                                          <p:spTgt spid="3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8"/>
                  </p:tgtEl>
                </p:cond>
              </p:nextCondLst>
            </p:seq>
            <p:seq concurrent="1" nextAc="seek">
              <p:cTn id="224" restart="whenNotActive" fill="hold" evtFilter="cancelBubble" nodeType="interactiveSeq">
                <p:stCondLst>
                  <p:cond evt="onClick" delay="0">
                    <p:tgtEl>
                      <p:spTgt spid="1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5" fill="hold">
                      <p:stCondLst>
                        <p:cond delay="0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9" dur="500"/>
                                        <p:tgtEl>
                                          <p:spTgt spid="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7"/>
                  </p:tgtEl>
                </p:cond>
              </p:nextCondLst>
            </p:seq>
            <p:seq concurrent="1" nextAc="seek">
              <p:cTn id="230" restart="whenNotActive" fill="hold" evtFilter="cancelBubble" nodeType="interactiveSeq">
                <p:stCondLst>
                  <p:cond evt="onClick" delay="0">
                    <p:tgtEl>
                      <p:spTgt spid="1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1" fill="hold">
                      <p:stCondLst>
                        <p:cond delay="0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5" dur="500"/>
                                        <p:tgtEl>
                                          <p:spTgt spid="3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0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1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>
                      <p:stCondLst>
                        <p:cond delay="0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1" dur="500"/>
                                        <p:tgtEl>
                                          <p:spTgt spid="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9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1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7" dur="500"/>
                                        <p:tgtEl>
                                          <p:spTgt spid="3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1"/>
                  </p:tgtEl>
                </p:cond>
              </p:nextCondLst>
            </p:seq>
            <p:seq concurrent="1" nextAc="seek">
              <p:cTn id="248" restart="whenNotActive" fill="hold" evtFilter="cancelBubble" nodeType="interactiveSeq">
                <p:stCondLst>
                  <p:cond evt="onClick" delay="0">
                    <p:tgtEl>
                      <p:spTgt spid="1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9" fill="hold">
                      <p:stCondLst>
                        <p:cond delay="0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3" dur="500"/>
                                        <p:tgtEl>
                                          <p:spTgt spid="3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2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1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9" dur="500"/>
                                        <p:tgtEl>
                                          <p:spTgt spid="3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3"/>
                  </p:tgtEl>
                </p:cond>
              </p:nextCondLst>
            </p:seq>
            <p:seq concurrent="1" nextAc="seek">
              <p:cTn id="260" restart="whenNotActive" fill="hold" evtFilter="cancelBubble" nodeType="interactiveSeq">
                <p:stCondLst>
                  <p:cond evt="onClick" delay="0">
                    <p:tgtEl>
                      <p:spTgt spid="1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1" fill="hold">
                      <p:stCondLst>
                        <p:cond delay="0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5" dur="500"/>
                                        <p:tgtEl>
                                          <p:spTgt spid="3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4"/>
                  </p:tgtEl>
                </p:cond>
              </p:nextCondLst>
            </p:seq>
            <p:seq concurrent="1" nextAc="seek">
              <p:cTn id="266" restart="whenNotActive" fill="hold" evtFilter="cancelBubble" nodeType="interactiveSeq">
                <p:stCondLst>
                  <p:cond evt="onClick" delay="0">
                    <p:tgtEl>
                      <p:spTgt spid="1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7" fill="hold">
                      <p:stCondLst>
                        <p:cond delay="0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1" dur="500"/>
                                        <p:tgtEl>
                                          <p:spTgt spid="3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5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1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>
                      <p:stCondLst>
                        <p:cond delay="0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7" dur="500"/>
                                        <p:tgtEl>
                                          <p:spTgt spid="3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6"/>
                  </p:tgtEl>
                </p:cond>
              </p:nextCondLst>
            </p:seq>
            <p:seq concurrent="1" nextAc="seek">
              <p:cTn id="278" restart="whenNotActive" fill="hold" evtFilter="cancelBubble" nodeType="interactiveSeq">
                <p:stCondLst>
                  <p:cond evt="onClick" delay="0">
                    <p:tgtEl>
                      <p:spTgt spid="1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9" fill="hold">
                      <p:stCondLst>
                        <p:cond delay="0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3" dur="500"/>
                                        <p:tgtEl>
                                          <p:spTgt spid="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7"/>
                  </p:tgtEl>
                </p:cond>
              </p:nextCondLst>
            </p:seq>
            <p:seq concurrent="1" nextAc="seek">
              <p:cTn id="284" restart="whenNotActive" fill="hold" evtFilter="cancelBubble" nodeType="interactiveSeq">
                <p:stCondLst>
                  <p:cond evt="onClick" delay="0">
                    <p:tgtEl>
                      <p:spTgt spid="1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5" fill="hold">
                      <p:stCondLst>
                        <p:cond delay="0"/>
                      </p:stCondLst>
                      <p:childTnLst>
                        <p:par>
                          <p:cTn id="286" fill="hold">
                            <p:stCondLst>
                              <p:cond delay="0"/>
                            </p:stCondLst>
                            <p:childTnLst>
                              <p:par>
                                <p:cTn id="28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9" dur="500"/>
                                        <p:tgtEl>
                                          <p:spTgt spid="3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8"/>
                  </p:tgtEl>
                </p:cond>
              </p:nextCondLst>
            </p:seq>
            <p:seq concurrent="1" nextAc="seek">
              <p:cTn id="290" restart="whenNotActive" fill="hold" evtFilter="cancelBubble" nodeType="interactiveSeq">
                <p:stCondLst>
                  <p:cond evt="onClick" delay="0">
                    <p:tgtEl>
                      <p:spTgt spid="2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1" fill="hold">
                      <p:stCondLst>
                        <p:cond delay="0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5" dur="500"/>
                                        <p:tgtEl>
                                          <p:spTgt spid="4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4"/>
                  </p:tgtEl>
                </p:cond>
              </p:nextCondLst>
            </p:seq>
            <p:seq concurrent="1" nextAc="seek">
              <p:cTn id="296" restart="whenNotActive" fill="hold" evtFilter="cancelBubble" nodeType="interactiveSeq">
                <p:stCondLst>
                  <p:cond evt="onClick" delay="0">
                    <p:tgtEl>
                      <p:spTgt spid="2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7" fill="hold">
                      <p:stCondLst>
                        <p:cond delay="0"/>
                      </p:stCondLst>
                      <p:childTnLst>
                        <p:par>
                          <p:cTn id="298" fill="hold">
                            <p:stCondLst>
                              <p:cond delay="0"/>
                            </p:stCondLst>
                            <p:childTnLst>
                              <p:par>
                                <p:cTn id="29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1" dur="500"/>
                                        <p:tgtEl>
                                          <p:spTgt spid="4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"/>
                  </p:tgtEl>
                </p:cond>
              </p:nextCondLst>
            </p:seq>
            <p:seq concurrent="1" nextAc="seek">
              <p:cTn id="302" restart="whenNotActive" fill="hold" evtFilter="cancelBubble" nodeType="interactiveSeq">
                <p:stCondLst>
                  <p:cond evt="onClick" delay="0">
                    <p:tgtEl>
                      <p:spTgt spid="2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3" fill="hold">
                      <p:stCondLst>
                        <p:cond delay="0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7" dur="500"/>
                                        <p:tgtEl>
                                          <p:spTgt spid="4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2"/>
                  </p:tgtEl>
                </p:cond>
              </p:nextCondLst>
            </p:seq>
            <p:seq concurrent="1" nextAc="seek">
              <p:cTn id="308" restart="whenNotActive" fill="hold" evtFilter="cancelBubble" nodeType="interactiveSeq">
                <p:stCondLst>
                  <p:cond evt="onClick" delay="0">
                    <p:tgtEl>
                      <p:spTgt spid="2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9" fill="hold">
                      <p:stCondLst>
                        <p:cond delay="0"/>
                      </p:stCondLst>
                      <p:childTnLst>
                        <p:par>
                          <p:cTn id="310" fill="hold">
                            <p:stCondLst>
                              <p:cond delay="0"/>
                            </p:stCondLst>
                            <p:childTnLst>
                              <p:par>
                                <p:cTn id="3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3" dur="500"/>
                                        <p:tgtEl>
                                          <p:spTgt spid="4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3"/>
                  </p:tgtEl>
                </p:cond>
              </p:nextCondLst>
            </p:seq>
            <p:seq concurrent="1" nextAc="seek">
              <p:cTn id="314" restart="whenNotActive" fill="hold" evtFilter="cancelBubble" nodeType="interactiveSeq">
                <p:stCondLst>
                  <p:cond evt="onClick" delay="0">
                    <p:tgtEl>
                      <p:spTgt spid="2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5" fill="hold">
                      <p:stCondLst>
                        <p:cond delay="0"/>
                      </p:stCondLst>
                      <p:childTnLst>
                        <p:par>
                          <p:cTn id="316" fill="hold">
                            <p:stCondLst>
                              <p:cond delay="0"/>
                            </p:stCondLst>
                            <p:childTnLst>
                              <p:par>
                                <p:cTn id="3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9" dur="500"/>
                                        <p:tgtEl>
                                          <p:spTgt spid="4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1"/>
                  </p:tgtEl>
                </p:cond>
              </p:nextCondLst>
            </p:seq>
            <p:seq concurrent="1" nextAc="seek">
              <p:cTn id="320" restart="whenNotActive" fill="hold" evtFilter="cancelBubble" nodeType="interactiveSeq">
                <p:stCondLst>
                  <p:cond evt="onClick" delay="0">
                    <p:tgtEl>
                      <p:spTgt spid="2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1" fill="hold">
                      <p:stCondLst>
                        <p:cond delay="0"/>
                      </p:stCondLst>
                      <p:childTnLst>
                        <p:par>
                          <p:cTn id="322" fill="hold">
                            <p:stCondLst>
                              <p:cond delay="0"/>
                            </p:stCondLst>
                            <p:childTnLst>
                              <p:par>
                                <p:cTn id="3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5" dur="500"/>
                                        <p:tgtEl>
                                          <p:spTgt spid="4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0"/>
                  </p:tgtEl>
                </p:cond>
              </p:nextCondLst>
            </p:seq>
            <p:seq concurrent="1" nextAc="seek">
              <p:cTn id="326" restart="whenNotActive" fill="hold" evtFilter="cancelBubble" nodeType="interactiveSeq">
                <p:stCondLst>
                  <p:cond evt="onClick" delay="0">
                    <p:tgtEl>
                      <p:spTgt spid="1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7" fill="hold">
                      <p:stCondLst>
                        <p:cond delay="0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1" dur="500"/>
                                        <p:tgtEl>
                                          <p:spTgt spid="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9"/>
                  </p:tgtEl>
                </p:cond>
              </p:nextCondLst>
            </p:seq>
            <p:seq concurrent="1" nextAc="seek">
              <p:cTn id="332" restart="whenNotActive" fill="hold" evtFilter="cancelBubble" nodeType="interactiveSeq">
                <p:stCondLst>
                  <p:cond evt="onClick" delay="0">
                    <p:tgtEl>
                      <p:spTgt spid="1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3" fill="hold">
                      <p:stCondLst>
                        <p:cond delay="0"/>
                      </p:stCondLst>
                      <p:childTnLst>
                        <p:par>
                          <p:cTn id="334" fill="hold">
                            <p:stCondLst>
                              <p:cond delay="0"/>
                            </p:stCondLst>
                            <p:childTnLst>
                              <p:par>
                                <p:cTn id="3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7" dur="500"/>
                                        <p:tgtEl>
                                          <p:spTgt spid="3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8"/>
                  </p:tgtEl>
                </p:cond>
              </p:nextCondLst>
            </p:seq>
            <p:seq concurrent="1" nextAc="seek">
              <p:cTn id="338" restart="whenNotActive" fill="hold" evtFilter="cancelBubble" nodeType="interactiveSeq">
                <p:stCondLst>
                  <p:cond evt="onClick" delay="0">
                    <p:tgtEl>
                      <p:spTgt spid="1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9" fill="hold">
                      <p:stCondLst>
                        <p:cond delay="0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3" dur="500"/>
                                        <p:tgtEl>
                                          <p:spTgt spid="3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6"/>
                  </p:tgtEl>
                </p:cond>
              </p:nextCondLst>
            </p:seq>
            <p:seq concurrent="1" nextAc="seek">
              <p:cTn id="344" restart="whenNotActive" fill="hold" evtFilter="cancelBubble" nodeType="interactiveSeq">
                <p:stCondLst>
                  <p:cond evt="onClick" delay="0">
                    <p:tgtEl>
                      <p:spTgt spid="1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5" fill="hold">
                      <p:stCondLst>
                        <p:cond delay="0"/>
                      </p:stCondLst>
                      <p:childTnLst>
                        <p:par>
                          <p:cTn id="346" fill="hold">
                            <p:stCondLst>
                              <p:cond delay="0"/>
                            </p:stCondLst>
                            <p:childTnLst>
                              <p:par>
                                <p:cTn id="3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9" dur="500"/>
                                        <p:tgtEl>
                                          <p:spTgt spid="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7"/>
                  </p:tgtEl>
                </p:cond>
              </p:nextCondLst>
            </p:seq>
            <p:seq concurrent="1" nextAc="seek">
              <p:cTn id="350" restart="whenNotActive" fill="hold" evtFilter="cancelBubble" nodeType="interactiveSeq">
                <p:stCondLst>
                  <p:cond evt="onClick" delay="0">
                    <p:tgtEl>
                      <p:spTgt spid="1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1" fill="hold">
                      <p:stCondLst>
                        <p:cond delay="0"/>
                      </p:stCondLst>
                      <p:childTnLst>
                        <p:par>
                          <p:cTn id="352" fill="hold">
                            <p:stCondLst>
                              <p:cond delay="0"/>
                            </p:stCondLst>
                            <p:childTnLst>
                              <p:par>
                                <p:cTn id="3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5" dur="500"/>
                                        <p:tgtEl>
                                          <p:spTgt spid="3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4"/>
                  </p:tgtEl>
                </p:cond>
              </p:nextCondLst>
            </p:seq>
            <p:seq concurrent="1" nextAc="seek">
              <p:cTn id="356" restart="whenNotActive" fill="hold" evtFilter="cancelBubble" nodeType="interactiveSeq">
                <p:stCondLst>
                  <p:cond evt="onClick" delay="0">
                    <p:tgtEl>
                      <p:spTgt spid="1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7" fill="hold">
                      <p:stCondLst>
                        <p:cond delay="0"/>
                      </p:stCondLst>
                      <p:childTnLst>
                        <p:par>
                          <p:cTn id="358" fill="hold">
                            <p:stCondLst>
                              <p:cond delay="0"/>
                            </p:stCondLst>
                            <p:childTnLst>
                              <p:par>
                                <p:cTn id="35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1" dur="500"/>
                                        <p:tgtEl>
                                          <p:spTgt spid="4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5"/>
                  </p:tgtEl>
                </p:cond>
              </p:nextCondLst>
            </p:seq>
            <p:seq concurrent="1" nextAc="seek">
              <p:cTn id="362" restart="whenNotActive" fill="hold" evtFilter="cancelBubble" nodeType="interactiveSeq">
                <p:stCondLst>
                  <p:cond evt="onClick" delay="0">
                    <p:tgtEl>
                      <p:spTgt spid="1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3" fill="hold">
                      <p:stCondLst>
                        <p:cond delay="0"/>
                      </p:stCondLst>
                      <p:childTnLst>
                        <p:par>
                          <p:cTn id="364" fill="hold">
                            <p:stCondLst>
                              <p:cond delay="0"/>
                            </p:stCondLst>
                            <p:childTnLst>
                              <p:par>
                                <p:cTn id="3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7" dur="500"/>
                                        <p:tgtEl>
                                          <p:spTgt spid="3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2"/>
                  </p:tgtEl>
                </p:cond>
              </p:nextCondLst>
            </p:seq>
            <p:seq concurrent="1" nextAc="seek">
              <p:cTn id="368" restart="whenNotActive" fill="hold" evtFilter="cancelBubble" nodeType="interactiveSeq">
                <p:stCondLst>
                  <p:cond evt="onClick" delay="0">
                    <p:tgtEl>
                      <p:spTgt spid="1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9" fill="hold">
                      <p:stCondLst>
                        <p:cond delay="0"/>
                      </p:stCondLst>
                      <p:childTnLst>
                        <p:par>
                          <p:cTn id="370" fill="hold">
                            <p:stCondLst>
                              <p:cond delay="0"/>
                            </p:stCondLst>
                            <p:childTnLst>
                              <p:par>
                                <p:cTn id="37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3" dur="500"/>
                                        <p:tgtEl>
                                          <p:spTgt spid="4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3"/>
                  </p:tgtEl>
                </p:cond>
              </p:nextCondLst>
            </p:seq>
            <p:seq concurrent="1" nextAc="seek">
              <p:cTn id="374" restart="whenNotActive" fill="hold" evtFilter="cancelBubble" nodeType="interactiveSeq">
                <p:stCondLst>
                  <p:cond evt="onClick" delay="0">
                    <p:tgtEl>
                      <p:spTgt spid="1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5" fill="hold">
                      <p:stCondLst>
                        <p:cond delay="0"/>
                      </p:stCondLst>
                      <p:childTnLst>
                        <p:par>
                          <p:cTn id="376" fill="hold">
                            <p:stCondLst>
                              <p:cond delay="0"/>
                            </p:stCondLst>
                            <p:childTnLst>
                              <p:par>
                                <p:cTn id="37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9" dur="500"/>
                                        <p:tgtEl>
                                          <p:spTgt spid="4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1"/>
                  </p:tgtEl>
                </p:cond>
              </p:nextCondLst>
            </p:seq>
            <p:seq concurrent="1" nextAc="seek">
              <p:cTn id="380" restart="whenNotActive" fill="hold" evtFilter="cancelBubble" nodeType="interactiveSeq">
                <p:stCondLst>
                  <p:cond evt="onClick" delay="0">
                    <p:tgtEl>
                      <p:spTgt spid="1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1" fill="hold">
                      <p:stCondLst>
                        <p:cond delay="0"/>
                      </p:stCondLst>
                      <p:childTnLst>
                        <p:par>
                          <p:cTn id="382" fill="hold">
                            <p:stCondLst>
                              <p:cond delay="0"/>
                            </p:stCondLst>
                            <p:childTnLst>
                              <p:par>
                                <p:cTn id="38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5" dur="500"/>
                                        <p:tgtEl>
                                          <p:spTgt spid="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0"/>
                  </p:tgtEl>
                </p:cond>
              </p:nextCondLst>
            </p:seq>
            <p:seq concurrent="1" nextAc="seek">
              <p:cTn id="386" restart="whenNotActive" fill="hold" evtFilter="cancelBubble" nodeType="interactiveSeq">
                <p:stCondLst>
                  <p:cond evt="onClick" delay="0">
                    <p:tgtEl>
                      <p:spTgt spid="2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7" fill="hold">
                      <p:stCondLst>
                        <p:cond delay="0"/>
                      </p:stCondLst>
                      <p:childTnLst>
                        <p:par>
                          <p:cTn id="388" fill="hold">
                            <p:stCondLst>
                              <p:cond delay="0"/>
                            </p:stCondLst>
                            <p:childTnLst>
                              <p:par>
                                <p:cTn id="38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1" dur="500"/>
                                        <p:tgtEl>
                                          <p:spTgt spid="4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2"/>
                  </p:tgtEl>
                </p:cond>
              </p:nextCondLst>
            </p:seq>
            <p:seq concurrent="1" nextAc="seek">
              <p:cTn id="392" restart="whenNotActive" fill="hold" evtFilter="cancelBubble" nodeType="interactiveSeq">
                <p:stCondLst>
                  <p:cond evt="onClick" delay="0">
                    <p:tgtEl>
                      <p:spTgt spid="2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3" fill="hold">
                      <p:stCondLst>
                        <p:cond delay="0"/>
                      </p:stCondLst>
                      <p:childTnLst>
                        <p:par>
                          <p:cTn id="394" fill="hold">
                            <p:stCondLst>
                              <p:cond delay="0"/>
                            </p:stCondLst>
                            <p:childTnLst>
                              <p:par>
                                <p:cTn id="39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7" dur="500"/>
                                        <p:tgtEl>
                                          <p:spTgt spid="4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1"/>
                  </p:tgtEl>
                </p:cond>
              </p:nextCondLst>
            </p:seq>
            <p:seq concurrent="1" nextAc="seek">
              <p:cTn id="398" restart="whenNotActive" fill="hold" evtFilter="cancelBubble" nodeType="interactiveSeq">
                <p:stCondLst>
                  <p:cond evt="onClick" delay="0">
                    <p:tgtEl>
                      <p:spTgt spid="2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9" fill="hold">
                      <p:stCondLst>
                        <p:cond delay="0"/>
                      </p:stCondLst>
                      <p:childTnLst>
                        <p:par>
                          <p:cTn id="400" fill="hold">
                            <p:stCondLst>
                              <p:cond delay="0"/>
                            </p:stCondLst>
                            <p:childTnLst>
                              <p:par>
                                <p:cTn id="40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3" dur="500"/>
                                        <p:tgtEl>
                                          <p:spTgt spid="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9"/>
                  </p:tgtEl>
                </p:cond>
              </p:nextCondLst>
            </p:seq>
            <p:seq concurrent="1" nextAc="seek">
              <p:cTn id="404" restart="whenNotActive" fill="hold" evtFilter="cancelBubble" nodeType="interactiveSeq">
                <p:stCondLst>
                  <p:cond evt="onClick" delay="0">
                    <p:tgtEl>
                      <p:spTgt spid="2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5" fill="hold">
                      <p:stCondLst>
                        <p:cond delay="0"/>
                      </p:stCondLst>
                      <p:childTnLst>
                        <p:par>
                          <p:cTn id="406" fill="hold">
                            <p:stCondLst>
                              <p:cond delay="0"/>
                            </p:stCondLst>
                            <p:childTnLst>
                              <p:par>
                                <p:cTn id="40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9" dur="500"/>
                                        <p:tgtEl>
                                          <p:spTgt spid="4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0"/>
                  </p:tgtEl>
                </p:cond>
              </p:nextCondLst>
            </p:seq>
            <p:seq concurrent="1" nextAc="seek">
              <p:cTn id="410" restart="whenNotActive" fill="hold" evtFilter="cancelBubble" nodeType="interactiveSeq">
                <p:stCondLst>
                  <p:cond evt="onClick" delay="0">
                    <p:tgtEl>
                      <p:spTgt spid="2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1" fill="hold">
                      <p:stCondLst>
                        <p:cond delay="0"/>
                      </p:stCondLst>
                      <p:childTnLst>
                        <p:par>
                          <p:cTn id="412" fill="hold">
                            <p:stCondLst>
                              <p:cond delay="0"/>
                            </p:stCondLst>
                            <p:childTnLst>
                              <p:par>
                                <p:cTn id="4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5" dur="500"/>
                                        <p:tgtEl>
                                          <p:spTgt spid="4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8"/>
                  </p:tgtEl>
                </p:cond>
              </p:nextCondLst>
            </p:seq>
            <p:seq concurrent="1" nextAc="seek">
              <p:cTn id="416" restart="whenNotActive" fill="hold" evtFilter="cancelBubble" nodeType="interactiveSeq">
                <p:stCondLst>
                  <p:cond evt="onClick" delay="0">
                    <p:tgtEl>
                      <p:spTgt spid="2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7" fill="hold">
                      <p:stCondLst>
                        <p:cond delay="0"/>
                      </p:stCondLst>
                      <p:childTnLst>
                        <p:par>
                          <p:cTn id="418" fill="hold">
                            <p:stCondLst>
                              <p:cond delay="0"/>
                            </p:stCondLst>
                            <p:childTnLst>
                              <p:par>
                                <p:cTn id="4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1" dur="500"/>
                                        <p:tgtEl>
                                          <p:spTgt spid="4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7"/>
                  </p:tgtEl>
                </p:cond>
              </p:nextCondLst>
            </p:seq>
            <p:seq concurrent="1" nextAc="seek">
              <p:cTn id="422" restart="whenNotActive" fill="hold" evtFilter="cancelBubble" nodeType="interactiveSeq">
                <p:stCondLst>
                  <p:cond evt="onClick" delay="0">
                    <p:tgtEl>
                      <p:spTgt spid="2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3" fill="hold">
                      <p:stCondLst>
                        <p:cond delay="0"/>
                      </p:stCondLst>
                      <p:childTnLst>
                        <p:par>
                          <p:cTn id="424" fill="hold">
                            <p:stCondLst>
                              <p:cond delay="0"/>
                            </p:stCondLst>
                            <p:childTnLst>
                              <p:par>
                                <p:cTn id="4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7" dur="500"/>
                                        <p:tgtEl>
                                          <p:spTgt spid="4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6"/>
                  </p:tgtEl>
                </p:cond>
              </p:nextCondLst>
            </p:seq>
            <p:seq concurrent="1" nextAc="seek">
              <p:cTn id="428" restart="whenNotActive" fill="hold" evtFilter="cancelBubble" nodeType="interactiveSeq">
                <p:stCondLst>
                  <p:cond evt="onClick" delay="0">
                    <p:tgtEl>
                      <p:spTgt spid="2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9" fill="hold">
                      <p:stCondLst>
                        <p:cond delay="0"/>
                      </p:stCondLst>
                      <p:childTnLst>
                        <p:par>
                          <p:cTn id="430" fill="hold">
                            <p:stCondLst>
                              <p:cond delay="0"/>
                            </p:stCondLst>
                            <p:childTnLst>
                              <p:par>
                                <p:cTn id="4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3" dur="500"/>
                                        <p:tgtEl>
                                          <p:spTgt spid="4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5"/>
                  </p:tgtEl>
                </p:cond>
              </p:nextCondLst>
            </p:seq>
            <p:seq concurrent="1" nextAc="seek">
              <p:cTn id="434" restart="whenNotActive" fill="hold" evtFilter="cancelBubble" nodeType="interactiveSeq">
                <p:stCondLst>
                  <p:cond evt="onClick" delay="0">
                    <p:tgtEl>
                      <p:spTgt spid="2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5" fill="hold">
                      <p:stCondLst>
                        <p:cond delay="0"/>
                      </p:stCondLst>
                      <p:childTnLst>
                        <p:par>
                          <p:cTn id="436" fill="hold">
                            <p:stCondLst>
                              <p:cond delay="0"/>
                            </p:stCondLst>
                            <p:childTnLst>
                              <p:par>
                                <p:cTn id="4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9" dur="500"/>
                                        <p:tgtEl>
                                          <p:spTgt spid="4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4"/>
                  </p:tgtEl>
                </p:cond>
              </p:nextCondLst>
            </p:seq>
            <p:seq concurrent="1" nextAc="seek">
              <p:cTn id="440" restart="whenNotActive" fill="hold" evtFilter="cancelBubble" nodeType="interactiveSeq">
                <p:stCondLst>
                  <p:cond evt="onClick" delay="0">
                    <p:tgtEl>
                      <p:spTgt spid="2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1" fill="hold">
                      <p:stCondLst>
                        <p:cond delay="0"/>
                      </p:stCondLst>
                      <p:childTnLst>
                        <p:par>
                          <p:cTn id="442" fill="hold">
                            <p:stCondLst>
                              <p:cond delay="0"/>
                            </p:stCondLst>
                            <p:childTnLst>
                              <p:par>
                                <p:cTn id="4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5" dur="500"/>
                                        <p:tgtEl>
                                          <p:spTgt spid="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3"/>
                  </p:tgtEl>
                </p:cond>
              </p:nextCondLst>
            </p:seq>
            <p:seq concurrent="1" nextAc="seek">
              <p:cTn id="446" restart="whenNotActive" fill="hold" evtFilter="cancelBubble" nodeType="interactiveSeq">
                <p:stCondLst>
                  <p:cond evt="onClick" delay="0">
                    <p:tgtEl>
                      <p:spTgt spid="2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7" fill="hold">
                      <p:stCondLst>
                        <p:cond delay="0"/>
                      </p:stCondLst>
                      <p:childTnLst>
                        <p:par>
                          <p:cTn id="448" fill="hold">
                            <p:stCondLst>
                              <p:cond delay="0"/>
                            </p:stCondLst>
                            <p:childTnLst>
                              <p:par>
                                <p:cTn id="4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1" dur="500"/>
                                        <p:tgtEl>
                                          <p:spTgt spid="4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1"/>
                  </p:tgtEl>
                </p:cond>
              </p:nextCondLst>
            </p:seq>
            <p:seq concurrent="1" nextAc="seek">
              <p:cTn id="452" restart="whenNotActive" fill="hold" evtFilter="cancelBubble" nodeType="interactiveSeq">
                <p:stCondLst>
                  <p:cond evt="onClick" delay="0">
                    <p:tgtEl>
                      <p:spTgt spid="2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3" fill="hold">
                      <p:stCondLst>
                        <p:cond delay="0"/>
                      </p:stCondLst>
                      <p:childTnLst>
                        <p:par>
                          <p:cTn id="454" fill="hold">
                            <p:stCondLst>
                              <p:cond delay="0"/>
                            </p:stCondLst>
                            <p:childTnLst>
                              <p:par>
                                <p:cTn id="4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7" dur="500"/>
                                        <p:tgtEl>
                                          <p:spTgt spid="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2"/>
                  </p:tgtEl>
                </p:cond>
              </p:nextCondLst>
            </p:seq>
            <p:seq concurrent="1" nextAc="seek">
              <p:cTn id="458" restart="whenNotActive" fill="hold" evtFilter="cancelBubble" nodeType="interactiveSeq">
                <p:stCondLst>
                  <p:cond evt="onClick" delay="0">
                    <p:tgtEl>
                      <p:spTgt spid="2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9" fill="hold">
                      <p:stCondLst>
                        <p:cond delay="0"/>
                      </p:stCondLst>
                      <p:childTnLst>
                        <p:par>
                          <p:cTn id="460" fill="hold">
                            <p:stCondLst>
                              <p:cond delay="0"/>
                            </p:stCondLst>
                            <p:childTnLst>
                              <p:par>
                                <p:cTn id="4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3" dur="500"/>
                                        <p:tgtEl>
                                          <p:spTgt spid="4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0"/>
                  </p:tgtEl>
                </p:cond>
              </p:nextCondLst>
            </p:seq>
            <p:seq concurrent="1" nextAc="seek">
              <p:cTn id="464" restart="whenNotActive" fill="hold" evtFilter="cancelBubble" nodeType="interactiveSeq">
                <p:stCondLst>
                  <p:cond evt="onClick" delay="0">
                    <p:tgtEl>
                      <p:spTgt spid="2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5" fill="hold">
                      <p:stCondLst>
                        <p:cond delay="0"/>
                      </p:stCondLst>
                      <p:childTnLst>
                        <p:par>
                          <p:cTn id="466" fill="hold">
                            <p:stCondLst>
                              <p:cond delay="0"/>
                            </p:stCondLst>
                            <p:childTnLst>
                              <p:par>
                                <p:cTn id="46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9" dur="500"/>
                                        <p:tgtEl>
                                          <p:spTgt spid="4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9"/>
                  </p:tgtEl>
                </p:cond>
              </p:nextCondLst>
            </p:seq>
            <p:seq concurrent="1" nextAc="seek">
              <p:cTn id="470" restart="whenNotActive" fill="hold" evtFilter="cancelBubble" nodeType="interactiveSeq">
                <p:stCondLst>
                  <p:cond evt="onClick" delay="0">
                    <p:tgtEl>
                      <p:spTgt spid="2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1" fill="hold">
                      <p:stCondLst>
                        <p:cond delay="0"/>
                      </p:stCondLst>
                      <p:childTnLst>
                        <p:par>
                          <p:cTn id="472" fill="hold">
                            <p:stCondLst>
                              <p:cond delay="0"/>
                            </p:stCondLst>
                            <p:childTnLst>
                              <p:par>
                                <p:cTn id="47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5" dur="500"/>
                                        <p:tgtEl>
                                          <p:spTgt spid="4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8"/>
                  </p:tgtEl>
                </p:cond>
              </p:nextCondLst>
            </p:seq>
            <p:seq concurrent="1" nextAc="seek">
              <p:cTn id="476" restart="whenNotActive" fill="hold" evtFilter="cancelBubble" nodeType="interactiveSeq">
                <p:stCondLst>
                  <p:cond evt="onClick" delay="0">
                    <p:tgtEl>
                      <p:spTgt spid="2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7" fill="hold">
                      <p:stCondLst>
                        <p:cond delay="0"/>
                      </p:stCondLst>
                      <p:childTnLst>
                        <p:par>
                          <p:cTn id="478" fill="hold">
                            <p:stCondLst>
                              <p:cond delay="0"/>
                            </p:stCondLst>
                            <p:childTnLst>
                              <p:par>
                                <p:cTn id="47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1" dur="500"/>
                                        <p:tgtEl>
                                          <p:spTgt spid="4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7"/>
                  </p:tgtEl>
                </p:cond>
              </p:nextCondLst>
            </p:seq>
            <p:seq concurrent="1" nextAc="seek">
              <p:cTn id="482" restart="whenNotActive" fill="hold" evtFilter="cancelBubble" nodeType="interactiveSeq">
                <p:stCondLst>
                  <p:cond evt="onClick" delay="0">
                    <p:tgtEl>
                      <p:spTgt spid="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3" fill="hold">
                      <p:stCondLst>
                        <p:cond delay="0"/>
                      </p:stCondLst>
                      <p:childTnLst>
                        <p:par>
                          <p:cTn id="484" fill="hold">
                            <p:stCondLst>
                              <p:cond delay="0"/>
                            </p:stCondLst>
                            <p:childTnLst>
                              <p:par>
                                <p:cTn id="4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7" dur="500"/>
                                        <p:tgtEl>
                                          <p:spTgt spid="5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1"/>
                  </p:tgtEl>
                </p:cond>
              </p:nextCondLst>
            </p:seq>
            <p:seq concurrent="1" nextAc="seek">
              <p:cTn id="488" restart="whenNotActive" fill="hold" evtFilter="cancelBubble" nodeType="interactiveSeq">
                <p:stCondLst>
                  <p:cond evt="onClick" delay="0">
                    <p:tgtEl>
                      <p:spTgt spid="1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9" fill="hold">
                      <p:stCondLst>
                        <p:cond delay="0"/>
                      </p:stCondLst>
                      <p:childTnLst>
                        <p:par>
                          <p:cTn id="490" fill="hold">
                            <p:stCondLst>
                              <p:cond delay="0"/>
                            </p:stCondLst>
                            <p:childTnLst>
                              <p:par>
                                <p:cTn id="49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3" dur="500"/>
                                        <p:tgtEl>
                                          <p:spTgt spid="5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0"/>
                  </p:tgtEl>
                </p:cond>
              </p:nextCondLst>
            </p:seq>
            <p:seq concurrent="1" nextAc="seek">
              <p:cTn id="494" restart="whenNotActive" fill="hold" evtFilter="cancelBubble" nodeType="interactiveSeq">
                <p:stCondLst>
                  <p:cond evt="onClick" delay="0">
                    <p:tgtEl>
                      <p:spTgt spid="1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5" fill="hold">
                      <p:stCondLst>
                        <p:cond delay="0"/>
                      </p:stCondLst>
                      <p:childTnLst>
                        <p:par>
                          <p:cTn id="496" fill="hold">
                            <p:stCondLst>
                              <p:cond delay="0"/>
                            </p:stCondLst>
                            <p:childTnLst>
                              <p:par>
                                <p:cTn id="49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9" dur="500"/>
                                        <p:tgtEl>
                                          <p:spTgt spid="5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9"/>
                  </p:tgtEl>
                </p:cond>
              </p:nextCondLst>
            </p:seq>
            <p:seq concurrent="1" nextAc="seek">
              <p:cTn id="500" restart="whenNotActive" fill="hold" evtFilter="cancelBubble" nodeType="interactiveSeq">
                <p:stCondLst>
                  <p:cond evt="onClick" delay="0">
                    <p:tgtEl>
                      <p:spTgt spid="1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1" fill="hold">
                      <p:stCondLst>
                        <p:cond delay="0"/>
                      </p:stCondLst>
                      <p:childTnLst>
                        <p:par>
                          <p:cTn id="502" fill="hold">
                            <p:stCondLst>
                              <p:cond delay="0"/>
                            </p:stCondLst>
                            <p:childTnLst>
                              <p:par>
                                <p:cTn id="50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5" dur="500"/>
                                        <p:tgtEl>
                                          <p:spTgt spid="5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8"/>
                  </p:tgtEl>
                </p:cond>
              </p:nextCondLst>
            </p:seq>
            <p:seq concurrent="1" nextAc="seek">
              <p:cTn id="506" restart="whenNotActive" fill="hold" evtFilter="cancelBubble" nodeType="interactiveSeq">
                <p:stCondLst>
                  <p:cond evt="onClick" delay="0">
                    <p:tgtEl>
                      <p:spTgt spid="1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7" fill="hold">
                      <p:stCondLst>
                        <p:cond delay="0"/>
                      </p:stCondLst>
                      <p:childTnLst>
                        <p:par>
                          <p:cTn id="508" fill="hold">
                            <p:stCondLst>
                              <p:cond delay="0"/>
                            </p:stCondLst>
                            <p:childTnLst>
                              <p:par>
                                <p:cTn id="50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1" dur="500"/>
                                        <p:tgtEl>
                                          <p:spTgt spid="5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7"/>
                  </p:tgtEl>
                </p:cond>
              </p:nextCondLst>
            </p:seq>
            <p:seq concurrent="1" nextAc="seek">
              <p:cTn id="512" restart="whenNotActive" fill="hold" evtFilter="cancelBubble" nodeType="interactiveSeq">
                <p:stCondLst>
                  <p:cond evt="onClick" delay="0">
                    <p:tgtEl>
                      <p:spTgt spid="1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3" fill="hold">
                      <p:stCondLst>
                        <p:cond delay="0"/>
                      </p:stCondLst>
                      <p:childTnLst>
                        <p:par>
                          <p:cTn id="514" fill="hold">
                            <p:stCondLst>
                              <p:cond delay="0"/>
                            </p:stCondLst>
                            <p:childTnLst>
                              <p:par>
                                <p:cTn id="5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7" dur="500"/>
                                        <p:tgtEl>
                                          <p:spTgt spid="5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6"/>
                  </p:tgtEl>
                </p:cond>
              </p:nextCondLst>
            </p:seq>
            <p:seq concurrent="1" nextAc="seek">
              <p:cTn id="518" restart="whenNotActive" fill="hold" evtFilter="cancelBubble" nodeType="interactiveSeq">
                <p:stCondLst>
                  <p:cond evt="onClick" delay="0">
                    <p:tgtEl>
                      <p:spTgt spid="1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9" fill="hold">
                      <p:stCondLst>
                        <p:cond delay="0"/>
                      </p:stCondLst>
                      <p:childTnLst>
                        <p:par>
                          <p:cTn id="520" fill="hold">
                            <p:stCondLst>
                              <p:cond delay="0"/>
                            </p:stCondLst>
                            <p:childTnLst>
                              <p:par>
                                <p:cTn id="5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3" dur="500"/>
                                        <p:tgtEl>
                                          <p:spTgt spid="5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5"/>
                  </p:tgtEl>
                </p:cond>
              </p:nextCondLst>
            </p:seq>
            <p:seq concurrent="1" nextAc="seek">
              <p:cTn id="524" restart="whenNotActive" fill="hold" evtFilter="cancelBubble" nodeType="interactiveSeq">
                <p:stCondLst>
                  <p:cond evt="onClick" delay="0">
                    <p:tgtEl>
                      <p:spTgt spid="1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5" fill="hold">
                      <p:stCondLst>
                        <p:cond delay="0"/>
                      </p:stCondLst>
                      <p:childTnLst>
                        <p:par>
                          <p:cTn id="526" fill="hold">
                            <p:stCondLst>
                              <p:cond delay="0"/>
                            </p:stCondLst>
                            <p:childTnLst>
                              <p:par>
                                <p:cTn id="5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9" dur="500"/>
                                        <p:tgtEl>
                                          <p:spTgt spid="5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4"/>
                  </p:tgtEl>
                </p:cond>
              </p:nextCondLst>
            </p:seq>
            <p:seq concurrent="1" nextAc="seek">
              <p:cTn id="530" restart="whenNotActive" fill="hold" evtFilter="cancelBubble" nodeType="interactiveSeq">
                <p:stCondLst>
                  <p:cond evt="onClick" delay="0">
                    <p:tgtEl>
                      <p:spTgt spid="1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1" fill="hold">
                      <p:stCondLst>
                        <p:cond delay="0"/>
                      </p:stCondLst>
                      <p:childTnLst>
                        <p:par>
                          <p:cTn id="532" fill="hold">
                            <p:stCondLst>
                              <p:cond delay="0"/>
                            </p:stCondLst>
                            <p:childTnLst>
                              <p:par>
                                <p:cTn id="5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5" dur="500"/>
                                        <p:tgtEl>
                                          <p:spTgt spid="5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3"/>
                  </p:tgtEl>
                </p:cond>
              </p:nextCondLst>
            </p:seq>
            <p:seq concurrent="1" nextAc="seek">
              <p:cTn id="536" restart="whenNotActive" fill="hold" evtFilter="cancelBubble" nodeType="interactiveSeq">
                <p:stCondLst>
                  <p:cond evt="onClick" delay="0">
                    <p:tgtEl>
                      <p:spTgt spid="1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7" fill="hold">
                      <p:stCondLst>
                        <p:cond delay="0"/>
                      </p:stCondLst>
                      <p:childTnLst>
                        <p:par>
                          <p:cTn id="538" fill="hold">
                            <p:stCondLst>
                              <p:cond delay="0"/>
                            </p:stCondLst>
                            <p:childTnLst>
                              <p:par>
                                <p:cTn id="5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1" dur="500"/>
                                        <p:tgtEl>
                                          <p:spTgt spid="5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2"/>
                  </p:tgtEl>
                </p:cond>
              </p:nextCondLst>
            </p:seq>
            <p:seq concurrent="1" nextAc="seek">
              <p:cTn id="542" restart="whenNotActive" fill="hold" evtFilter="cancelBubble" nodeType="interactiveSeq">
                <p:stCondLst>
                  <p:cond evt="onClick" delay="0">
                    <p:tgtEl>
                      <p:spTgt spid="1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3" fill="hold">
                      <p:stCondLst>
                        <p:cond delay="0"/>
                      </p:stCondLst>
                      <p:childTnLst>
                        <p:par>
                          <p:cTn id="544" fill="hold">
                            <p:stCondLst>
                              <p:cond delay="0"/>
                            </p:stCondLst>
                            <p:childTnLst>
                              <p:par>
                                <p:cTn id="5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7" dur="500"/>
                                        <p:tgtEl>
                                          <p:spTgt spid="5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1"/>
                  </p:tgtEl>
                </p:cond>
              </p:nextCondLst>
            </p:seq>
            <p:seq concurrent="1" nextAc="seek">
              <p:cTn id="548" restart="whenNotActive" fill="hold" evtFilter="cancelBubble" nodeType="interactiveSeq">
                <p:stCondLst>
                  <p:cond evt="onClick" delay="0">
                    <p:tgtEl>
                      <p:spTgt spid="1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9" fill="hold">
                      <p:stCondLst>
                        <p:cond delay="0"/>
                      </p:stCondLst>
                      <p:childTnLst>
                        <p:par>
                          <p:cTn id="550" fill="hold">
                            <p:stCondLst>
                              <p:cond delay="0"/>
                            </p:stCondLst>
                            <p:childTnLst>
                              <p:par>
                                <p:cTn id="5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3" dur="500"/>
                                        <p:tgtEl>
                                          <p:spTgt spid="5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0"/>
                  </p:tgtEl>
                </p:cond>
              </p:nextCondLst>
            </p:seq>
            <p:seq concurrent="1" nextAc="seek">
              <p:cTn id="554" restart="whenNotActive" fill="hold" evtFilter="cancelBubble" nodeType="interactiveSeq">
                <p:stCondLst>
                  <p:cond evt="onClick" delay="0">
                    <p:tgtEl>
                      <p:spTgt spid="1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5" fill="hold">
                      <p:stCondLst>
                        <p:cond delay="0"/>
                      </p:stCondLst>
                      <p:childTnLst>
                        <p:par>
                          <p:cTn id="556" fill="hold">
                            <p:stCondLst>
                              <p:cond delay="0"/>
                            </p:stCondLst>
                            <p:childTnLst>
                              <p:par>
                                <p:cTn id="5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9" dur="500"/>
                                        <p:tgtEl>
                                          <p:spTgt spid="5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9"/>
                  </p:tgtEl>
                </p:cond>
              </p:nextCondLst>
            </p:seq>
            <p:seq concurrent="1" nextAc="seek">
              <p:cTn id="560" restart="whenNotActive" fill="hold" evtFilter="cancelBubble" nodeType="interactiveSeq">
                <p:stCondLst>
                  <p:cond evt="onClick" delay="0">
                    <p:tgtEl>
                      <p:spTgt spid="1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1" fill="hold">
                      <p:stCondLst>
                        <p:cond delay="0"/>
                      </p:stCondLst>
                      <p:childTnLst>
                        <p:par>
                          <p:cTn id="562" fill="hold">
                            <p:stCondLst>
                              <p:cond delay="0"/>
                            </p:stCondLst>
                            <p:childTnLst>
                              <p:par>
                                <p:cTn id="56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5" dur="500"/>
                                        <p:tgtEl>
                                          <p:spTgt spid="5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8"/>
                  </p:tgtEl>
                </p:cond>
              </p:nextCondLst>
            </p:seq>
            <p:seq concurrent="1" nextAc="seek">
              <p:cTn id="566" restart="whenNotActive" fill="hold" evtFilter="cancelBubble" nodeType="interactiveSeq">
                <p:stCondLst>
                  <p:cond evt="onClick" delay="0">
                    <p:tgtEl>
                      <p:spTgt spid="1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7" fill="hold">
                      <p:stCondLst>
                        <p:cond delay="0"/>
                      </p:stCondLst>
                      <p:childTnLst>
                        <p:par>
                          <p:cTn id="568" fill="hold">
                            <p:stCondLst>
                              <p:cond delay="0"/>
                            </p:stCondLst>
                            <p:childTnLst>
                              <p:par>
                                <p:cTn id="56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1" dur="500"/>
                                        <p:tgtEl>
                                          <p:spTgt spid="5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7"/>
                  </p:tgtEl>
                </p:cond>
              </p:nextCondLst>
            </p:seq>
            <p:seq concurrent="1" nextAc="seek">
              <p:cTn id="572" restart="whenNotActive" fill="hold" evtFilter="cancelBubble" nodeType="interactiveSeq">
                <p:stCondLst>
                  <p:cond evt="onClick" delay="0">
                    <p:tgtEl>
                      <p:spTgt spid="1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3" fill="hold">
                      <p:stCondLst>
                        <p:cond delay="0"/>
                      </p:stCondLst>
                      <p:childTnLst>
                        <p:par>
                          <p:cTn id="574" fill="hold">
                            <p:stCondLst>
                              <p:cond delay="0"/>
                            </p:stCondLst>
                            <p:childTnLst>
                              <p:par>
                                <p:cTn id="5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7" dur="500"/>
                                        <p:tgtEl>
                                          <p:spTgt spid="5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6"/>
                  </p:tgtEl>
                </p:cond>
              </p:nextCondLst>
            </p:seq>
            <p:seq concurrent="1" nextAc="seek">
              <p:cTn id="578" restart="whenNotActive" fill="hold" evtFilter="cancelBubble" nodeType="interactiveSeq">
                <p:stCondLst>
                  <p:cond evt="onClick" delay="0">
                    <p:tgtEl>
                      <p:spTgt spid="1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9" fill="hold">
                      <p:stCondLst>
                        <p:cond delay="0"/>
                      </p:stCondLst>
                      <p:childTnLst>
                        <p:par>
                          <p:cTn id="580" fill="hold">
                            <p:stCondLst>
                              <p:cond delay="0"/>
                            </p:stCondLst>
                            <p:childTnLst>
                              <p:par>
                                <p:cTn id="58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3" dur="500"/>
                                        <p:tgtEl>
                                          <p:spTgt spid="5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7"/>
                  </p:tgtEl>
                </p:cond>
              </p:nextCondLst>
            </p:seq>
            <p:seq concurrent="1" nextAc="seek">
              <p:cTn id="584" restart="whenNotActive" fill="hold" evtFilter="cancelBubble" nodeType="interactiveSeq">
                <p:stCondLst>
                  <p:cond evt="onClick" delay="0">
                    <p:tgtEl>
                      <p:spTgt spid="1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5" fill="hold">
                      <p:stCondLst>
                        <p:cond delay="0"/>
                      </p:stCondLst>
                      <p:childTnLst>
                        <p:par>
                          <p:cTn id="586" fill="hold">
                            <p:stCondLst>
                              <p:cond delay="0"/>
                            </p:stCondLst>
                            <p:childTnLst>
                              <p:par>
                                <p:cTn id="58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9" dur="500"/>
                                        <p:tgtEl>
                                          <p:spTgt spid="5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6"/>
                  </p:tgtEl>
                </p:cond>
              </p:nextCondLst>
            </p:seq>
            <p:seq concurrent="1" nextAc="seek">
              <p:cTn id="590" restart="whenNotActive" fill="hold" evtFilter="cancelBubble" nodeType="interactiveSeq">
                <p:stCondLst>
                  <p:cond evt="onClick" delay="0">
                    <p:tgtEl>
                      <p:spTgt spid="1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1" fill="hold">
                      <p:stCondLst>
                        <p:cond delay="0"/>
                      </p:stCondLst>
                      <p:childTnLst>
                        <p:par>
                          <p:cTn id="592" fill="hold">
                            <p:stCondLst>
                              <p:cond delay="0"/>
                            </p:stCondLst>
                            <p:childTnLst>
                              <p:par>
                                <p:cTn id="59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5" dur="500"/>
                                        <p:tgtEl>
                                          <p:spTgt spid="5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5"/>
                  </p:tgtEl>
                </p:cond>
              </p:nextCondLst>
            </p:seq>
            <p:seq concurrent="1" nextAc="seek">
              <p:cTn id="596" restart="whenNotActive" fill="hold" evtFilter="cancelBubble" nodeType="interactiveSeq">
                <p:stCondLst>
                  <p:cond evt="onClick" delay="0">
                    <p:tgtEl>
                      <p:spTgt spid="1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7" fill="hold">
                      <p:stCondLst>
                        <p:cond delay="0"/>
                      </p:stCondLst>
                      <p:childTnLst>
                        <p:par>
                          <p:cTn id="598" fill="hold">
                            <p:stCondLst>
                              <p:cond delay="0"/>
                            </p:stCondLst>
                            <p:childTnLst>
                              <p:par>
                                <p:cTn id="59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1" dur="500"/>
                                        <p:tgtEl>
                                          <p:spTgt spid="5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4"/>
                  </p:tgtEl>
                </p:cond>
              </p:nextCondLst>
            </p:seq>
            <p:seq concurrent="1" nextAc="seek">
              <p:cTn id="602" restart="whenNotActive" fill="hold" evtFilter="cancelBubble" nodeType="interactiveSeq">
                <p:stCondLst>
                  <p:cond evt="onClick" delay="0">
                    <p:tgtEl>
                      <p:spTgt spid="1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3" fill="hold">
                      <p:stCondLst>
                        <p:cond delay="0"/>
                      </p:stCondLst>
                      <p:childTnLst>
                        <p:par>
                          <p:cTn id="604" fill="hold">
                            <p:stCondLst>
                              <p:cond delay="0"/>
                            </p:stCondLst>
                            <p:childTnLst>
                              <p:par>
                                <p:cTn id="60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7" dur="500"/>
                                        <p:tgtEl>
                                          <p:spTgt spid="5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3"/>
                  </p:tgtEl>
                </p:cond>
              </p:nextCondLst>
            </p:seq>
            <p:seq concurrent="1" nextAc="seek">
              <p:cTn id="608" restart="whenNotActive" fill="hold" evtFilter="cancelBubble" nodeType="interactiveSeq">
                <p:stCondLst>
                  <p:cond evt="onClick" delay="0">
                    <p:tgtEl>
                      <p:spTgt spid="1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9" fill="hold">
                      <p:stCondLst>
                        <p:cond delay="0"/>
                      </p:stCondLst>
                      <p:childTnLst>
                        <p:par>
                          <p:cTn id="610" fill="hold">
                            <p:stCondLst>
                              <p:cond delay="0"/>
                            </p:stCondLst>
                            <p:childTnLst>
                              <p:par>
                                <p:cTn id="6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3" dur="500"/>
                                        <p:tgtEl>
                                          <p:spTgt spid="5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2"/>
                  </p:tgtEl>
                </p:cond>
              </p:nextCondLst>
            </p:seq>
            <p:seq concurrent="1" nextAc="seek">
              <p:cTn id="614" restart="whenNotActive" fill="hold" evtFilter="cancelBubble" nodeType="interactiveSeq">
                <p:stCondLst>
                  <p:cond evt="onClick" delay="0">
                    <p:tgtEl>
                      <p:spTgt spid="1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5" fill="hold">
                      <p:stCondLst>
                        <p:cond delay="0"/>
                      </p:stCondLst>
                      <p:childTnLst>
                        <p:par>
                          <p:cTn id="616" fill="hold">
                            <p:stCondLst>
                              <p:cond delay="0"/>
                            </p:stCondLst>
                            <p:childTnLst>
                              <p:par>
                                <p:cTn id="6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9" dur="500"/>
                                        <p:tgtEl>
                                          <p:spTgt spid="5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1"/>
                  </p:tgtEl>
                </p:cond>
              </p:nextCondLst>
            </p:seq>
            <p:seq concurrent="1" nextAc="seek">
              <p:cTn id="620" restart="whenNotActive" fill="hold" evtFilter="cancelBubble" nodeType="interactiveSeq">
                <p:stCondLst>
                  <p:cond evt="onClick" delay="0">
                    <p:tgtEl>
                      <p:spTgt spid="1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1" fill="hold">
                      <p:stCondLst>
                        <p:cond delay="0"/>
                      </p:stCondLst>
                      <p:childTnLst>
                        <p:par>
                          <p:cTn id="622" fill="hold">
                            <p:stCondLst>
                              <p:cond delay="0"/>
                            </p:stCondLst>
                            <p:childTnLst>
                              <p:par>
                                <p:cTn id="6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5" dur="500"/>
                                        <p:tgtEl>
                                          <p:spTgt spid="5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0"/>
                  </p:tgtEl>
                </p:cond>
              </p:nextCondLst>
            </p:seq>
            <p:seq concurrent="1" nextAc="seek">
              <p:cTn id="626" restart="whenNotActive" fill="hold" evtFilter="cancelBubble" nodeType="interactiveSeq">
                <p:stCondLst>
                  <p:cond evt="onClick" delay="0">
                    <p:tgtEl>
                      <p:spTgt spid="1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7" fill="hold">
                      <p:stCondLst>
                        <p:cond delay="0"/>
                      </p:stCondLst>
                      <p:childTnLst>
                        <p:par>
                          <p:cTn id="628" fill="hold">
                            <p:stCondLst>
                              <p:cond delay="0"/>
                            </p:stCondLst>
                            <p:childTnLst>
                              <p:par>
                                <p:cTn id="6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1" dur="500"/>
                                        <p:tgtEl>
                                          <p:spTgt spid="5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9"/>
                  </p:tgtEl>
                </p:cond>
              </p:nextCondLst>
            </p:seq>
            <p:seq concurrent="1" nextAc="seek">
              <p:cTn id="632" restart="whenNotActive" fill="hold" evtFilter="cancelBubble" nodeType="interactiveSeq">
                <p:stCondLst>
                  <p:cond evt="onClick" delay="0">
                    <p:tgtEl>
                      <p:spTgt spid="1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3" fill="hold">
                      <p:stCondLst>
                        <p:cond delay="0"/>
                      </p:stCondLst>
                      <p:childTnLst>
                        <p:par>
                          <p:cTn id="634" fill="hold">
                            <p:stCondLst>
                              <p:cond delay="0"/>
                            </p:stCondLst>
                            <p:childTnLst>
                              <p:par>
                                <p:cTn id="6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7" dur="500"/>
                                        <p:tgtEl>
                                          <p:spTgt spid="5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8"/>
                  </p:tgtEl>
                </p:cond>
              </p:nextCondLst>
            </p:seq>
            <p:seq concurrent="1" nextAc="seek">
              <p:cTn id="638" restart="whenNotActive" fill="hold" evtFilter="cancelBubble" nodeType="interactiveSeq">
                <p:stCondLst>
                  <p:cond evt="onClick" delay="0">
                    <p:tgtEl>
                      <p:spTgt spid="1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9" fill="hold">
                      <p:stCondLst>
                        <p:cond delay="0"/>
                      </p:stCondLst>
                      <p:childTnLst>
                        <p:par>
                          <p:cTn id="640" fill="hold">
                            <p:stCondLst>
                              <p:cond delay="0"/>
                            </p:stCondLst>
                            <p:childTnLst>
                              <p:par>
                                <p:cTn id="6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3" dur="500"/>
                                        <p:tgtEl>
                                          <p:spTgt spid="5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7"/>
                  </p:tgtEl>
                </p:cond>
              </p:nextCondLst>
            </p:seq>
            <p:seq concurrent="1" nextAc="seek">
              <p:cTn id="644" restart="whenNotActive" fill="hold" evtFilter="cancelBubble" nodeType="interactiveSeq">
                <p:stCondLst>
                  <p:cond evt="onClick" delay="0">
                    <p:tgtEl>
                      <p:spTgt spid="1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5" fill="hold">
                      <p:stCondLst>
                        <p:cond delay="0"/>
                      </p:stCondLst>
                      <p:childTnLst>
                        <p:par>
                          <p:cTn id="646" fill="hold">
                            <p:stCondLst>
                              <p:cond delay="0"/>
                            </p:stCondLst>
                            <p:childTnLst>
                              <p:par>
                                <p:cTn id="6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9" dur="500"/>
                                        <p:tgtEl>
                                          <p:spTgt spid="5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6"/>
                  </p:tgtEl>
                </p:cond>
              </p:nextCondLst>
            </p:seq>
            <p:seq concurrent="1" nextAc="seek">
              <p:cTn id="650" restart="whenNotActive" fill="hold" evtFilter="cancelBubble" nodeType="interactiveSeq">
                <p:stCondLst>
                  <p:cond evt="onClick" delay="0">
                    <p:tgtEl>
                      <p:spTgt spid="1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1" fill="hold">
                      <p:stCondLst>
                        <p:cond delay="0"/>
                      </p:stCondLst>
                      <p:childTnLst>
                        <p:par>
                          <p:cTn id="652" fill="hold">
                            <p:stCondLst>
                              <p:cond delay="0"/>
                            </p:stCondLst>
                            <p:childTnLst>
                              <p:par>
                                <p:cTn id="6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5" dur="500"/>
                                        <p:tgtEl>
                                          <p:spTgt spid="5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5"/>
                  </p:tgtEl>
                </p:cond>
              </p:nextCondLst>
            </p:seq>
            <p:seq concurrent="1" nextAc="seek">
              <p:cTn id="656" restart="whenNotActive" fill="hold" evtFilter="cancelBubble" nodeType="interactiveSeq">
                <p:stCondLst>
                  <p:cond evt="onClick" delay="0">
                    <p:tgtEl>
                      <p:spTgt spid="1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7" fill="hold">
                      <p:stCondLst>
                        <p:cond delay="0"/>
                      </p:stCondLst>
                      <p:childTnLst>
                        <p:par>
                          <p:cTn id="658" fill="hold">
                            <p:stCondLst>
                              <p:cond delay="0"/>
                            </p:stCondLst>
                            <p:childTnLst>
                              <p:par>
                                <p:cTn id="65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1" dur="500"/>
                                        <p:tgtEl>
                                          <p:spTgt spid="5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4"/>
                  </p:tgtEl>
                </p:cond>
              </p:nextCondLst>
            </p:seq>
            <p:seq concurrent="1" nextAc="seek">
              <p:cTn id="662" restart="whenNotActive" fill="hold" evtFilter="cancelBubble" nodeType="interactiveSeq">
                <p:stCondLst>
                  <p:cond evt="onClick" delay="0">
                    <p:tgtEl>
                      <p:spTgt spid="1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3" fill="hold">
                      <p:stCondLst>
                        <p:cond delay="0"/>
                      </p:stCondLst>
                      <p:childTnLst>
                        <p:par>
                          <p:cTn id="664" fill="hold">
                            <p:stCondLst>
                              <p:cond delay="0"/>
                            </p:stCondLst>
                            <p:childTnLst>
                              <p:par>
                                <p:cTn id="6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7" dur="500"/>
                                        <p:tgtEl>
                                          <p:spTgt spid="5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3"/>
                  </p:tgtEl>
                </p:cond>
              </p:nextCondLst>
            </p:seq>
            <p:seq concurrent="1" nextAc="seek">
              <p:cTn id="668" restart="whenNotActive" fill="hold" evtFilter="cancelBubble" nodeType="interactiveSeq">
                <p:stCondLst>
                  <p:cond evt="onClick" delay="0">
                    <p:tgtEl>
                      <p:spTgt spid="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9" fill="hold">
                      <p:stCondLst>
                        <p:cond delay="0"/>
                      </p:stCondLst>
                      <p:childTnLst>
                        <p:par>
                          <p:cTn id="670" fill="hold">
                            <p:stCondLst>
                              <p:cond delay="0"/>
                            </p:stCondLst>
                            <p:childTnLst>
                              <p:par>
                                <p:cTn id="67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3" dur="500"/>
                                        <p:tgtEl>
                                          <p:spTgt spid="5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"/>
                  </p:tgtEl>
                </p:cond>
              </p:nextCondLst>
            </p:seq>
            <p:seq concurrent="1" nextAc="seek">
              <p:cTn id="674" restart="whenNotActive" fill="hold" evtFilter="cancelBubble" nodeType="interactiveSeq">
                <p:stCondLst>
                  <p:cond evt="onClick" delay="0">
                    <p:tgtEl>
                      <p:spTgt spid="1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5" fill="hold">
                      <p:stCondLst>
                        <p:cond delay="0"/>
                      </p:stCondLst>
                      <p:childTnLst>
                        <p:par>
                          <p:cTn id="676" fill="hold">
                            <p:stCondLst>
                              <p:cond delay="0"/>
                            </p:stCondLst>
                            <p:childTnLst>
                              <p:par>
                                <p:cTn id="67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9" dur="500"/>
                                        <p:tgtEl>
                                          <p:spTgt spid="6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4"/>
                  </p:tgtEl>
                </p:cond>
              </p:nextCondLst>
            </p:seq>
            <p:seq concurrent="1" nextAc="seek">
              <p:cTn id="680" restart="whenNotActive" fill="hold" evtFilter="cancelBubble" nodeType="interactiveSeq">
                <p:stCondLst>
                  <p:cond evt="onClick" delay="0">
                    <p:tgtEl>
                      <p:spTgt spid="1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1" fill="hold">
                      <p:stCondLst>
                        <p:cond delay="0"/>
                      </p:stCondLst>
                      <p:childTnLst>
                        <p:par>
                          <p:cTn id="682" fill="hold">
                            <p:stCondLst>
                              <p:cond delay="0"/>
                            </p:stCondLst>
                            <p:childTnLst>
                              <p:par>
                                <p:cTn id="68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5" dur="500"/>
                                        <p:tgtEl>
                                          <p:spTgt spid="6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"/>
                  </p:tgtEl>
                </p:cond>
              </p:nextCondLst>
            </p:seq>
            <p:seq concurrent="1" nextAc="seek">
              <p:cTn id="686" restart="whenNotActive" fill="hold" evtFilter="cancelBubble" nodeType="interactiveSeq">
                <p:stCondLst>
                  <p:cond evt="onClick" delay="0">
                    <p:tgtEl>
                      <p:spTgt spid="1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7" fill="hold">
                      <p:stCondLst>
                        <p:cond delay="0"/>
                      </p:stCondLst>
                      <p:childTnLst>
                        <p:par>
                          <p:cTn id="688" fill="hold">
                            <p:stCondLst>
                              <p:cond delay="0"/>
                            </p:stCondLst>
                            <p:childTnLst>
                              <p:par>
                                <p:cTn id="68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1" dur="500"/>
                                        <p:tgtEl>
                                          <p:spTgt spid="6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2"/>
                  </p:tgtEl>
                </p:cond>
              </p:nextCondLst>
            </p:seq>
            <p:seq concurrent="1" nextAc="seek">
              <p:cTn id="692" restart="whenNotActive" fill="hold" evtFilter="cancelBubble" nodeType="interactiveSeq">
                <p:stCondLst>
                  <p:cond evt="onClick" delay="0">
                    <p:tgtEl>
                      <p:spTgt spid="1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3" fill="hold">
                      <p:stCondLst>
                        <p:cond delay="0"/>
                      </p:stCondLst>
                      <p:childTnLst>
                        <p:par>
                          <p:cTn id="694" fill="hold">
                            <p:stCondLst>
                              <p:cond delay="0"/>
                            </p:stCondLst>
                            <p:childTnLst>
                              <p:par>
                                <p:cTn id="69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7" dur="500"/>
                                        <p:tgtEl>
                                          <p:spTgt spid="6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1"/>
                  </p:tgtEl>
                </p:cond>
              </p:nextCondLst>
            </p:seq>
            <p:seq concurrent="1" nextAc="seek">
              <p:cTn id="698" restart="whenNotActive" fill="hold" evtFilter="cancelBubble" nodeType="interactiveSeq">
                <p:stCondLst>
                  <p:cond evt="onClick" delay="0">
                    <p:tgtEl>
                      <p:spTgt spid="1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9" fill="hold">
                      <p:stCondLst>
                        <p:cond delay="0"/>
                      </p:stCondLst>
                      <p:childTnLst>
                        <p:par>
                          <p:cTn id="700" fill="hold">
                            <p:stCondLst>
                              <p:cond delay="0"/>
                            </p:stCondLst>
                            <p:childTnLst>
                              <p:par>
                                <p:cTn id="70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3" dur="500"/>
                                        <p:tgtEl>
                                          <p:spTgt spid="6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0"/>
                  </p:tgtEl>
                </p:cond>
              </p:nextCondLst>
            </p:seq>
            <p:seq concurrent="1" nextAc="seek">
              <p:cTn id="704" restart="whenNotActive" fill="hold" evtFilter="cancelBubble" nodeType="interactiveSeq">
                <p:stCondLst>
                  <p:cond evt="onClick" delay="0">
                    <p:tgtEl>
                      <p:spTgt spid="1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5" fill="hold">
                      <p:stCondLst>
                        <p:cond delay="0"/>
                      </p:stCondLst>
                      <p:childTnLst>
                        <p:par>
                          <p:cTn id="706" fill="hold">
                            <p:stCondLst>
                              <p:cond delay="0"/>
                            </p:stCondLst>
                            <p:childTnLst>
                              <p:par>
                                <p:cTn id="70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9" dur="500"/>
                                        <p:tgtEl>
                                          <p:spTgt spid="6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9"/>
                  </p:tgtEl>
                </p:cond>
              </p:nextCondLst>
            </p:seq>
            <p:seq concurrent="1" nextAc="seek">
              <p:cTn id="710" restart="whenNotActive" fill="hold" evtFilter="cancelBubble" nodeType="interactiveSeq">
                <p:stCondLst>
                  <p:cond evt="onClick" delay="0">
                    <p:tgtEl>
                      <p:spTgt spid="1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1" fill="hold">
                      <p:stCondLst>
                        <p:cond delay="0"/>
                      </p:stCondLst>
                      <p:childTnLst>
                        <p:par>
                          <p:cTn id="712" fill="hold">
                            <p:stCondLst>
                              <p:cond delay="0"/>
                            </p:stCondLst>
                            <p:childTnLst>
                              <p:par>
                                <p:cTn id="7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5" dur="500"/>
                                        <p:tgtEl>
                                          <p:spTgt spid="6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8"/>
                  </p:tgtEl>
                </p:cond>
              </p:nextCondLst>
            </p:seq>
            <p:seq concurrent="1" nextAc="seek">
              <p:cTn id="716" restart="whenNotActive" fill="hold" evtFilter="cancelBubble" nodeType="interactiveSeq">
                <p:stCondLst>
                  <p:cond evt="onClick" delay="0">
                    <p:tgtEl>
                      <p:spTgt spid="1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7" fill="hold">
                      <p:stCondLst>
                        <p:cond delay="0"/>
                      </p:stCondLst>
                      <p:childTnLst>
                        <p:par>
                          <p:cTn id="718" fill="hold">
                            <p:stCondLst>
                              <p:cond delay="0"/>
                            </p:stCondLst>
                            <p:childTnLst>
                              <p:par>
                                <p:cTn id="7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1" dur="500"/>
                                        <p:tgtEl>
                                          <p:spTgt spid="5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7"/>
                  </p:tgtEl>
                </p:cond>
              </p:nextCondLst>
            </p:seq>
            <p:seq concurrent="1" nextAc="seek">
              <p:cTn id="722" restart="whenNotActive" fill="hold" evtFilter="cancelBubble" nodeType="interactiveSeq">
                <p:stCondLst>
                  <p:cond evt="onClick" delay="0">
                    <p:tgtEl>
                      <p:spTgt spid="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3" fill="hold">
                      <p:stCondLst>
                        <p:cond delay="0"/>
                      </p:stCondLst>
                      <p:childTnLst>
                        <p:par>
                          <p:cTn id="724" fill="hold">
                            <p:stCondLst>
                              <p:cond delay="0"/>
                            </p:stCondLst>
                            <p:childTnLst>
                              <p:par>
                                <p:cTn id="7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7" dur="500"/>
                                        <p:tgtEl>
                                          <p:spTgt spid="6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6"/>
                  </p:tgtEl>
                </p:cond>
              </p:nextCondLst>
            </p:seq>
            <p:seq concurrent="1" nextAc="seek">
              <p:cTn id="728" restart="whenNotActive" fill="hold" evtFilter="cancelBubble" nodeType="interactiveSeq">
                <p:stCondLst>
                  <p:cond evt="onClick" delay="0">
                    <p:tgtEl>
                      <p:spTgt spid="1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9" fill="hold">
                      <p:stCondLst>
                        <p:cond delay="0"/>
                      </p:stCondLst>
                      <p:childTnLst>
                        <p:par>
                          <p:cTn id="730" fill="hold">
                            <p:stCondLst>
                              <p:cond delay="0"/>
                            </p:stCondLst>
                            <p:childTnLst>
                              <p:par>
                                <p:cTn id="7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3" dur="500"/>
                                        <p:tgtEl>
                                          <p:spTgt spid="6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5"/>
                  </p:tgtEl>
                </p:cond>
              </p:nextCondLst>
            </p:seq>
            <p:seq concurrent="1" nextAc="seek">
              <p:cTn id="734" restart="whenNotActive" fill="hold" evtFilter="cancelBubble" nodeType="interactiveSeq">
                <p:stCondLst>
                  <p:cond evt="onClick" delay="0">
                    <p:tgtEl>
                      <p:spTgt spid="1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5" fill="hold">
                      <p:stCondLst>
                        <p:cond delay="0"/>
                      </p:stCondLst>
                      <p:childTnLst>
                        <p:par>
                          <p:cTn id="736" fill="hold">
                            <p:stCondLst>
                              <p:cond delay="0"/>
                            </p:stCondLst>
                            <p:childTnLst>
                              <p:par>
                                <p:cTn id="7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9" dur="500"/>
                                        <p:tgtEl>
                                          <p:spTgt spid="6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4"/>
                  </p:tgtEl>
                </p:cond>
              </p:nextCondLst>
            </p:seq>
            <p:seq concurrent="1" nextAc="seek">
              <p:cTn id="740" restart="whenNotActive" fill="hold" evtFilter="cancelBubble" nodeType="interactiveSeq">
                <p:stCondLst>
                  <p:cond evt="onClick" delay="0">
                    <p:tgtEl>
                      <p:spTgt spid="1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1" fill="hold">
                      <p:stCondLst>
                        <p:cond delay="0"/>
                      </p:stCondLst>
                      <p:childTnLst>
                        <p:par>
                          <p:cTn id="742" fill="hold">
                            <p:stCondLst>
                              <p:cond delay="0"/>
                            </p:stCondLst>
                            <p:childTnLst>
                              <p:par>
                                <p:cTn id="7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5" dur="500"/>
                                        <p:tgtEl>
                                          <p:spTgt spid="6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3"/>
                  </p:tgtEl>
                </p:cond>
              </p:nextCondLst>
            </p:seq>
            <p:seq concurrent="1" nextAc="seek">
              <p:cTn id="746" restart="whenNotActive" fill="hold" evtFilter="cancelBubble" nodeType="interactiveSeq">
                <p:stCondLst>
                  <p:cond evt="onClick" delay="0">
                    <p:tgtEl>
                      <p:spTgt spid="1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7" fill="hold">
                      <p:stCondLst>
                        <p:cond delay="0"/>
                      </p:stCondLst>
                      <p:childTnLst>
                        <p:par>
                          <p:cTn id="748" fill="hold">
                            <p:stCondLst>
                              <p:cond delay="0"/>
                            </p:stCondLst>
                            <p:childTnLst>
                              <p:par>
                                <p:cTn id="7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1" dur="500"/>
                                        <p:tgtEl>
                                          <p:spTgt spid="6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2"/>
                  </p:tgtEl>
                </p:cond>
              </p:nextCondLst>
            </p:seq>
            <p:seq concurrent="1" nextAc="seek">
              <p:cTn id="752" restart="whenNotActive" fill="hold" evtFilter="cancelBubble" nodeType="interactiveSeq">
                <p:stCondLst>
                  <p:cond evt="onClick" delay="0">
                    <p:tgtEl>
                      <p:spTgt spid="1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3" fill="hold">
                      <p:stCondLst>
                        <p:cond delay="0"/>
                      </p:stCondLst>
                      <p:childTnLst>
                        <p:par>
                          <p:cTn id="754" fill="hold">
                            <p:stCondLst>
                              <p:cond delay="0"/>
                            </p:stCondLst>
                            <p:childTnLst>
                              <p:par>
                                <p:cTn id="7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7" dur="500"/>
                                        <p:tgtEl>
                                          <p:spTgt spid="6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1"/>
                  </p:tgtEl>
                </p:cond>
              </p:nextCondLst>
            </p:seq>
            <p:seq concurrent="1" nextAc="seek">
              <p:cTn id="758" restart="whenNotActive" fill="hold" evtFilter="cancelBubble" nodeType="interactiveSeq">
                <p:stCondLst>
                  <p:cond evt="onClick" delay="0">
                    <p:tgtEl>
                      <p:spTgt spid="1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9" fill="hold">
                      <p:stCondLst>
                        <p:cond delay="0"/>
                      </p:stCondLst>
                      <p:childTnLst>
                        <p:par>
                          <p:cTn id="760" fill="hold">
                            <p:stCondLst>
                              <p:cond delay="0"/>
                            </p:stCondLst>
                            <p:childTnLst>
                              <p:par>
                                <p:cTn id="7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3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0"/>
                  </p:tgtEl>
                </p:cond>
              </p:nextCondLst>
            </p:seq>
            <p:seq concurrent="1" nextAc="seek">
              <p:cTn id="764" restart="whenNotActive" fill="hold" evtFilter="cancelBubble" nodeType="interactiveSeq">
                <p:stCondLst>
                  <p:cond evt="onClick" delay="0">
                    <p:tgtEl>
                      <p:spTgt spid="1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5" fill="hold">
                      <p:stCondLst>
                        <p:cond delay="0"/>
                      </p:stCondLst>
                      <p:childTnLst>
                        <p:par>
                          <p:cTn id="766" fill="hold">
                            <p:stCondLst>
                              <p:cond delay="0"/>
                            </p:stCondLst>
                            <p:childTnLst>
                              <p:par>
                                <p:cTn id="76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9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97293" y="1196752"/>
            <a:ext cx="4427815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1.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I´m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swimming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in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pool.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97293" y="2679303"/>
            <a:ext cx="2818400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Neplavu v bazénu.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97293" y="3903439"/>
            <a:ext cx="2608406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Plaveš v bazénu.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97293" y="5127575"/>
            <a:ext cx="2492990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Plavu v bazénu.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406029" y="5036600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464984" y="3795426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430754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15997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ths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4152099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2. I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learn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Maths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every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day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3664464"/>
            <a:ext cx="3964547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2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 Právě se učím matematiku.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4916731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Neučím se matematiku každý den.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2448469"/>
            <a:ext cx="4554452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Učím se matematiku každý den.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982090" y="2319261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6618911" y="4772445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6634126" y="3556451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025544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97293" y="1196752"/>
            <a:ext cx="2755178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You´re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smiling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97293" y="2679303"/>
            <a:ext cx="1667444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Směju se.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97293" y="3903439"/>
            <a:ext cx="1696298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Směje se.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97293" y="5127575"/>
            <a:ext cx="1830950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Směješ se.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406029" y="5036600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464984" y="3795426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430754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14817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4917628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4.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go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running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on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Mondays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2679303"/>
            <a:ext cx="3586238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V pondělí chodím běhat.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3829895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V pondělí nechodíš běhat.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3779881"/>
            <a:ext cx="3498073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V pondělí chodíš běhat.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6270122" y="3564593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6496171" y="4880458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6496171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15022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97293" y="1196752"/>
            <a:ext cx="3623108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5.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He´s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reading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book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97293" y="2679303"/>
            <a:ext cx="2125903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Čteš si knihu.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97293" y="3903439"/>
            <a:ext cx="1747594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Čte knihy.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97293" y="5127575"/>
            <a:ext cx="2039341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Čte si knihu.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406029" y="5036600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464984" y="3795426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430754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066901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97293" y="1196752"/>
            <a:ext cx="5168403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6. He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goes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shopping on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Sundays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97293" y="2679303"/>
            <a:ext cx="3637534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Je neděle a on nakupuje.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97293" y="3903439"/>
            <a:ext cx="3416320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Ona nakupuje v neděli.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97293" y="5127575"/>
            <a:ext cx="3818674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V neděli chodí nakupovat.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406029" y="5036600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464984" y="3795426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430754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967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4815036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7.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We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are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sitting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on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carpet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3664464"/>
            <a:ext cx="2791149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2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 Sedíte na koberci.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3013967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Oni sedí na koberci.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2448469"/>
            <a:ext cx="2896947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Sedíme na koberci.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766066" y="2319261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6035108" y="4772445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6050323" y="3556451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5327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97293" y="1196752"/>
            <a:ext cx="5526769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8.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We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play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football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every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weekend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97293" y="2679303"/>
            <a:ext cx="3701654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Každý víkend hrají fotbal.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97293" y="3903439"/>
            <a:ext cx="4097597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Každý víkend hrajete fotbal.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97293" y="5127575"/>
            <a:ext cx="4246675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Hrajeme fotbal každý víkend.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6126106" y="5036600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6185061" y="3795426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6150831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967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97293" y="1196752"/>
            <a:ext cx="4135363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chemeClr val="accent1">
                    <a:lumMod val="50000"/>
                  </a:schemeClr>
                </a:solidFill>
              </a:rPr>
              <a:t>9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You´re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learning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English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97293" y="2679303"/>
            <a:ext cx="2622834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Učí se angličtinu.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97293" y="3903439"/>
            <a:ext cx="3068469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Učíme se angličtinu.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97293" y="5127575"/>
            <a:ext cx="2933816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Učíte se angličtinu.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406029" y="5036600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464984" y="3795426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430754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967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97293" y="1196752"/>
            <a:ext cx="5217390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10.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a lunch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at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12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o´clock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97293" y="2679303"/>
            <a:ext cx="3159839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Obědvají ve 12 hodin.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97293" y="3903439"/>
            <a:ext cx="3470822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Obědváme ve 12 hodin.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97293" y="5127575"/>
            <a:ext cx="3336170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Obědváte ve 12 hodin.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406029" y="5036600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464984" y="3795426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430754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967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97293" y="1196752"/>
            <a:ext cx="4046301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11.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They´re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writing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letters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97293" y="2679303"/>
            <a:ext cx="2366353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Píšeme dopisy.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97293" y="3903439"/>
            <a:ext cx="2260555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Píšete dopisy.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97293" y="5127575"/>
            <a:ext cx="2175596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Píšou dopisy.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406029" y="5036600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464984" y="3795426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430754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202955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-27384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4674678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12.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They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love „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One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direction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“.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2679303"/>
            <a:ext cx="3844322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Milujeme „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One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direction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“.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4164923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Thea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miluje „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One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direction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“.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3779881"/>
            <a:ext cx="3445174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Milují „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One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direction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“ 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129669" y="3585440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6058062" y="4880458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6029001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3945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tl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2440092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13. Nečtu, píšu.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3664464"/>
            <a:ext cx="4099199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2.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I´m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not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writing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I´m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reading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3286477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I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don´t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read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I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writing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2448469"/>
            <a:ext cx="4063933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I´m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not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reading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I´m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writing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6846186" y="2319261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7115228" y="4772445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7130443" y="3556451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033266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97293" y="1196752"/>
            <a:ext cx="4855816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14. Nechodím v pondělí rybařit.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97293" y="2679303"/>
            <a:ext cx="4036682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I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don´t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fishing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on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Mondays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97293" y="3903439"/>
            <a:ext cx="4086375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I´m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not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fishing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on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Mondays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97293" y="5127575"/>
            <a:ext cx="4416594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I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don´t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go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fishing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on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Mondays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6342130" y="5036600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6401085" y="3795426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6366855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967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2060179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15. Netančíš.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2679303"/>
            <a:ext cx="2731004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isn´t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dancing.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2918556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don´t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dancing.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3779881"/>
            <a:ext cx="2989088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aren´t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dancing.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903620" y="3564593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129669" y="4880458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29669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3945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šku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097293" y="1196752"/>
            <a:ext cx="4371710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16. V zimě nechodíš lyžovat.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97293" y="2679303"/>
            <a:ext cx="4572855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doesn´t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go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skiing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in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winter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97293" y="3903439"/>
            <a:ext cx="3848298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don´t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skiing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in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winter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97293" y="5127575"/>
            <a:ext cx="4260269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don´t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go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skiing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in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winter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6054098" y="5036600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6113053" y="3795426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6078823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967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99392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97293" y="1196752"/>
            <a:ext cx="2579552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17. Nesedí, stojí.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97293" y="2679303"/>
            <a:ext cx="4560864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is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sitting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isn´t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standing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97293" y="3903439"/>
            <a:ext cx="4060727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isn´t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sitting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stands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97293" y="5127575"/>
            <a:ext cx="4602542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isn´t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sitting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is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standing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6270122" y="5036600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6329077" y="3795426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6294847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967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4709944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18. V sobotu nehraje volejbal.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2679303"/>
            <a:ext cx="5501827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doesn´t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play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volleyball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on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Sundays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5314275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isn´t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play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volleyball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on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Saturdays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3779881"/>
            <a:ext cx="5808000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.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She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doesn´t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play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volleyball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on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Saturdays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 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6990202" y="3645024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6856211" y="4880458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6856211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3945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97293" y="1196752"/>
            <a:ext cx="4801314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19. Nelyžujeme, bruslíme(teď).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97293" y="2679303"/>
            <a:ext cx="4840556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.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We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doesn´t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skiing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we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are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skating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97293" y="3903439"/>
            <a:ext cx="4220194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.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We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isn´t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skiing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we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is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skating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097293" y="5127575"/>
            <a:ext cx="4672241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We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aren´t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skiing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we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are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skating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6774178" y="5036600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6833133" y="3795426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6798903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967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97293" y="1196752"/>
            <a:ext cx="5947462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20. V pátek nehrajeme počítačové hry.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97293" y="2679303"/>
            <a:ext cx="5106654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We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aren´t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play PC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games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on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Fridays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97293" y="3903439"/>
            <a:ext cx="5351914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.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We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doesn´t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play PC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games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on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Fridays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097293" y="5127575"/>
            <a:ext cx="5071388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We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don´t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play PC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games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on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Fridays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6702170" y="5036600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6761125" y="3795426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6726895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74872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097293" y="1196752"/>
            <a:ext cx="3284874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21. Nejedete na kole.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97293" y="2679303"/>
            <a:ext cx="3187860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.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don´t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ride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a bike.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97293" y="3903439"/>
            <a:ext cx="3465179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.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don´t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riding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a bike.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097293" y="5127575"/>
            <a:ext cx="3548536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aren´t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riding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bike.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6414138" y="5036600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6473093" y="3795426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6438863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967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Eí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3382657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22. Nejezdíte na kole.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2679303"/>
            <a:ext cx="3264805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aren´t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ride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bike.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3516475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doesn´t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ride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bike.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3779881"/>
            <a:ext cx="3223126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don´t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ride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bike.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6630162" y="3564593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6856211" y="4880458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6856211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3945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-27384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467257" y="1196752"/>
            <a:ext cx="4174541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23. Ráno nehrají na kytaru.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257" y="2679303"/>
            <a:ext cx="5876930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I´m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not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playing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guitar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in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morning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257" y="4880458"/>
            <a:ext cx="6266459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.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They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don´t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playing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guitar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in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morning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257" y="3779881"/>
            <a:ext cx="5859296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They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don´t</a:t>
            </a:r>
            <a:r>
              <a:rPr lang="cs-CZ" sz="2400" smtClean="0">
                <a:solidFill>
                  <a:schemeClr val="accent1">
                    <a:lumMod val="50000"/>
                  </a:schemeClr>
                </a:solidFill>
              </a:rPr>
              <a:t> play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guitar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in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morning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6990202" y="3645024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7216251" y="4880458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7216251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3945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99392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95536" y="1196752"/>
            <a:ext cx="4102405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24. Nehrají fotbal, čtou si. 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2679303"/>
            <a:ext cx="6343403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.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They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are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playing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football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they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aren´t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reading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5536" y="4880458"/>
            <a:ext cx="5583580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They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aren´t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play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football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they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are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read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3779881"/>
            <a:ext cx="6455613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They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aren´t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playing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football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they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are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reading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6990202" y="3645024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7216251" y="4880458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7216251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967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2778325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25.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Am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I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skating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3664464"/>
            <a:ext cx="1634550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2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I do.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1998432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I skate.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2448469"/>
            <a:ext cx="1660198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I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am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816704" y="2319261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085746" y="4772445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00961" y="3556451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53838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2831224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26. Do I play golf?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2679303"/>
            <a:ext cx="1961563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I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don´t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1701876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I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am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3779881"/>
            <a:ext cx="1634550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I do.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903620" y="3564593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129669" y="4880458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29669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3945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97293" y="1196752"/>
            <a:ext cx="4374916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27. Are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going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shopping?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97293" y="2679303"/>
            <a:ext cx="1599284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I do.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97293" y="3903439"/>
            <a:ext cx="2032095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I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going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97293" y="5127575"/>
            <a:ext cx="1701876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I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am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406029" y="5036600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464984" y="3795426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430754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967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4206601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28. Do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play basketball?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3664464"/>
            <a:ext cx="2028889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2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do.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2003241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I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don´t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2448469"/>
            <a:ext cx="1599284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I do.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816704" y="2319261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085746" y="4772445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00961" y="3556451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5327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4076757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29.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Is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she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going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to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school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2679303"/>
            <a:ext cx="1693862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he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is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2296591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does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3779881"/>
            <a:ext cx="1857368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is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903620" y="3564593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129669" y="4880458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29669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3945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6208751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30.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Does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she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read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books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in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evening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3664464"/>
            <a:ext cx="2003241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2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do.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1863780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is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2448469"/>
            <a:ext cx="2254913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does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816704" y="2319261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085746" y="4772445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00961" y="3556451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5327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243604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3740126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31. Are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we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going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home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2679303"/>
            <a:ext cx="1908664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we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do.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2389565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we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aren´t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3779881"/>
            <a:ext cx="2020874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we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are.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601428" y="3586156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799197" y="4880457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348071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3945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5158785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32. Do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we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play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hockey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in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winter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2679303"/>
            <a:ext cx="1985608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we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are.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2237279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we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does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3779881"/>
            <a:ext cx="1943930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we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do.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903620" y="3564593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129669" y="4880458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29669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3945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97293" y="1196752"/>
            <a:ext cx="4724370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33. Are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listening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to music?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97293" y="2679303"/>
            <a:ext cx="2270943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we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don´t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97293" y="3903439"/>
            <a:ext cx="1943930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we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do.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97293" y="5127575"/>
            <a:ext cx="2027286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we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are.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406029" y="5036600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731839" y="3779728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706708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92997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4717958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34. Do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watch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TV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at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work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?.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2679303"/>
            <a:ext cx="1985608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we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are.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2035301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do.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3779881"/>
            <a:ext cx="1943930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we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do.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430754" y="3606592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129669" y="4880458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29669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3945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3276859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35. Are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they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singing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2679303"/>
            <a:ext cx="2093009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they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do.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2722990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they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singing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3779881"/>
            <a:ext cx="2205219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they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are.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903620" y="3564593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129669" y="4880458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29669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3945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4767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3672800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36. Do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they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drive a car?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2679303"/>
            <a:ext cx="2169953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they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are.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1950342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we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do.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3779881"/>
            <a:ext cx="2128275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they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do.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263660" y="3564593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129669" y="4772445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29669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3945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2746265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37.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Am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I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reading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2679303"/>
            <a:ext cx="1891865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No, I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don´t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1632178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No, I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am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3779881"/>
            <a:ext cx="1991251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No,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I´m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not.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903620" y="3564593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129669" y="4880458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29669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3945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4107215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38. Do I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swim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with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sharks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2679303"/>
            <a:ext cx="2183611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No, I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am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not..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1571264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No, I do.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3779881"/>
            <a:ext cx="1927131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No, I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don´t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903620" y="3564593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129669" y="4880458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29669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3945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-5235" y="-19000"/>
            <a:ext cx="9144000" cy="8838437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2937022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39. Are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flying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3664464"/>
            <a:ext cx="1625766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2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 No, I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am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1933543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No, I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don´t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2448469"/>
            <a:ext cx="1973617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No,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I´m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not.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676201" y="2215289"/>
            <a:ext cx="1830270" cy="928023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755096" y="4664491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729032" y="3556451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70939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3474028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40. Do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go by bus?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2679303"/>
            <a:ext cx="2178802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No, I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doesn´t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2003241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I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don´t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3779881"/>
            <a:ext cx="1927131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No, I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don´t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903620" y="3564593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129669" y="4880458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29669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3945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3533340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41.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Is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it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running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home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3664464"/>
            <a:ext cx="1511952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2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 No,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it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is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2313454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No,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it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doesn´t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2448469"/>
            <a:ext cx="1838965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No,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it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isn´t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816704" y="2319261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085746" y="4772445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00961" y="3556451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3945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s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097293" y="1196752"/>
            <a:ext cx="5291833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42.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Does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it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jump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when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it´s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happy?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97293" y="2679303"/>
            <a:ext cx="1984839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No,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it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don´t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97293" y="3903439"/>
            <a:ext cx="1874231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No,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it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isn´t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97293" y="5127575"/>
            <a:ext cx="2313454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No,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it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doesn´t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406029" y="5036600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464984" y="3795426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430754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236319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4036682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43.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I´m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not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riding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horse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3664464"/>
            <a:ext cx="2776722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2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 Nejezdím na koni.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2185214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Jedu na koni.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2448469"/>
            <a:ext cx="2448106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Nejedu na koni.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816704" y="2319261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085746" y="4772445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00961" y="3556451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5327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3674404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44. I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don´t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ride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horse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2679303"/>
            <a:ext cx="2618024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Nejezdíš na koni.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2489784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Nejedu na koni.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3779881"/>
            <a:ext cx="2776722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Nejezdím na koni.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903620" y="3564593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129669" y="4880458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29669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3945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4316503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45.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aren´t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watching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TV.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3664464"/>
            <a:ext cx="3010761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2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 Koukáte na televizi.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2876108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Koukáš na televizi.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2448469"/>
            <a:ext cx="3308919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Nekoukáte na televizi.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816704" y="2319261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085746" y="4772445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00961" y="3556451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5327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4286045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46.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don´t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read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comics.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3664464"/>
            <a:ext cx="2863284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2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 Nečteme komiksy.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2637260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Nečtou komiksy.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2448469"/>
            <a:ext cx="2545890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Nečteš komiksy.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731840" y="2319260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808457" y="4687908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790795" y="344844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5327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3760966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47. He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isn´t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washing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up.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2679303"/>
            <a:ext cx="2829621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Neumýváš nádobí.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2994731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Neumývám nádobí.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3779881"/>
            <a:ext cx="2736647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Neumývá nádobí.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903620" y="3564593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129669" y="4880458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29669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71398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4464684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48. He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doesn´t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go to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school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3664464"/>
            <a:ext cx="2449710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2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 Nejde do školy.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2903359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Nechodíš do školy.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2448469"/>
            <a:ext cx="2733441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Nechodí do školy.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816704" y="2319261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085746" y="4772445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00961" y="3556451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5327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4445448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49.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She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isn´t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learning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Czech.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2679303"/>
            <a:ext cx="2366353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Neumí češtinu.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3060453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Neučíme se češtinu.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3779881"/>
            <a:ext cx="2643672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Neučí se češtinu.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903620" y="3564593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129669" y="4880458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29669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30972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4232249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50.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She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doesn´t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drink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beer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3664464"/>
            <a:ext cx="2132315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2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 Nepiješ pivo.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2016899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Nepiju pivo.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2448469"/>
            <a:ext cx="1968809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Nepije pivo.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816704" y="2319261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085746" y="4772445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00961" y="3556451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5327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97293" y="1196752"/>
            <a:ext cx="3594254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51.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It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isn´t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eating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meat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97293" y="2679303"/>
            <a:ext cx="2220480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Právě jí maso.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97293" y="3903439"/>
            <a:ext cx="3712876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Nejíme maso(právě teď).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97293" y="5127575"/>
            <a:ext cx="3308919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Nejí maso(právě teď).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406029" y="5036600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464984" y="3795426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430754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75301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3799438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52.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It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doesn´t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drink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milk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3664464"/>
            <a:ext cx="2255746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2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 Nepiju mléko.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3547766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Právě teď nepije mléko.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2448469"/>
            <a:ext cx="2214068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Nepije mléko.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816704" y="2319261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085746" y="4772445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00961" y="3556451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5327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no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4819846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53.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We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aren´t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playing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handball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3664464"/>
            <a:ext cx="3539174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2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 Teď nehrajete házenou.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3184911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Teď nehrají házenou.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2448469"/>
            <a:ext cx="3644972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Teď nehrajeme házenou.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816704" y="2319261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085746" y="4772445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00961" y="3556451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5327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3792320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54.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We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don´t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play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cards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3664464"/>
            <a:ext cx="2558714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2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 Karty nehrajete.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4190571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Karty nehrajeme(právě teď).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2448469"/>
            <a:ext cx="2664512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Karty nehrajeme.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816704" y="2319261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6042847" y="4772445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6058062" y="3556451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5327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97293" y="1196752"/>
            <a:ext cx="3680110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55.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aren´t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cooking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97293" y="2679303"/>
            <a:ext cx="1353256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Nevaří.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97293" y="3903439"/>
            <a:ext cx="1798890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Nevaříme.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97293" y="5127575"/>
            <a:ext cx="1664238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Nevaříte.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406029" y="5036600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464984" y="3795426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430754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824037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4877554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56.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don´t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ride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motorbike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3664464"/>
            <a:ext cx="3161443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2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 Nejedeš na motorce.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2659702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Neřídíš motorku.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2448469"/>
            <a:ext cx="3174267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Nejezdíš na motorce.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816704" y="2319261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085746" y="4772445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00961" y="3556451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5327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4801314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57.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She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reads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books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every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day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3664464"/>
            <a:ext cx="2807179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2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 Právě si čte knihu.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3071675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Ráda každý den čte.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2448469"/>
            <a:ext cx="3361818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Každý den si čte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knihy.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816704" y="2319261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085746" y="4772445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00961" y="3556451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5327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sda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5721823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58.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She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plays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PC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games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on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Tuesdays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3664464"/>
            <a:ext cx="4563237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2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 Ve čtvrtek hraje počítačové hry.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4307589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V úterý hraješ počítačové hry.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2448469"/>
            <a:ext cx="4137671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V úterý hraje počítačové hry.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6126106" y="2319261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6395148" y="4772445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6410363" y="3556451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5327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6140720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59. He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goes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swimming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on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Wednesdays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3664464"/>
            <a:ext cx="2050561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2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 Právě plave.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3930884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Je středa a on právě plave.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2448469"/>
            <a:ext cx="3393045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Ve středu chodí plavat.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536784" y="2319261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6202078" y="4772444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6186698" y="355645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5327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97293" y="1196752"/>
            <a:ext cx="6421951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60. Moje máma v pátek chodí nakupovat.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97293" y="2679303"/>
            <a:ext cx="5415265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My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mum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shopping on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Thursdays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97293" y="3903439"/>
            <a:ext cx="4764446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My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mum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go shopping on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Fridays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97293" y="5127575"/>
            <a:ext cx="5057795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. My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mum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goes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shopping on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Fridays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</p:txBody>
      </p:sp>
      <p:grpSp>
        <p:nvGrpSpPr>
          <p:cNvPr id="6" name="Skupina 5"/>
          <p:cNvGrpSpPr/>
          <p:nvPr/>
        </p:nvGrpSpPr>
        <p:grpSpPr>
          <a:xfrm>
            <a:off x="6630162" y="5036600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6689117" y="3795426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6654887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967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5133136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61. Katka chodí na ryby v sobotu.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2679303"/>
            <a:ext cx="4296369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. Kate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goes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fishing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on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Sundays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4254691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. Kate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go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fishing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on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Saturdays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050763" y="3779881"/>
            <a:ext cx="4535216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Kate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fishing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on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Saturdays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818756" y="3564593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6432806" y="4664434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6432806" y="2538933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3945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3693640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62. Petr nechodí běhat.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3664464"/>
            <a:ext cx="2920992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2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 Peter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doesn´t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 run.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2962671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Peter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isn´t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running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2448469"/>
            <a:ext cx="3759362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Peter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doesn´t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go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running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816704" y="2319261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085746" y="4772445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00961" y="3556451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5327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4852610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63. John a Mark sedí v kuchyni.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2679303"/>
            <a:ext cx="5489003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John and Mark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is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sitting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 in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kitchen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5840060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. John and Mark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is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standing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 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in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kitchen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3779881"/>
            <a:ext cx="5747086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. John and Mark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are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sitting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 in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kitchen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6990202" y="3647623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7224890" y="4655244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7241936" y="2611776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240729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5338321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64. Moji rodiče si na zahradě čtou.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3664464"/>
            <a:ext cx="5277407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2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 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My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parents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are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writing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in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garden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5059398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My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parents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is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reading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in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garden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050763" y="2448469"/>
            <a:ext cx="5317481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My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parents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are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reading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in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garden.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6702170" y="2319261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7338991" y="4772445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7354206" y="3556451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5327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pPr lvl="0">
              <a:buClr>
                <a:srgbClr val="31B6FD"/>
              </a:buClr>
            </a:pPr>
            <a:r>
              <a:rPr lang="cs-CZ" i="1" dirty="0" smtClean="0">
                <a:solidFill>
                  <a:srgbClr val="073E87"/>
                </a:solidFill>
              </a:rPr>
              <a:t>galerie </a:t>
            </a:r>
            <a:r>
              <a:rPr lang="cs-CZ" i="1" dirty="0" err="1" smtClean="0">
                <a:solidFill>
                  <a:srgbClr val="073E87"/>
                </a:solidFill>
              </a:rPr>
              <a:t>microsoft</a:t>
            </a:r>
            <a:r>
              <a:rPr lang="cs-CZ" i="1" dirty="0" smtClean="0">
                <a:solidFill>
                  <a:srgbClr val="073E87"/>
                </a:solidFill>
              </a:rPr>
              <a:t> </a:t>
            </a:r>
            <a:r>
              <a:rPr lang="cs-CZ" i="1" dirty="0" err="1" smtClean="0">
                <a:solidFill>
                  <a:srgbClr val="073E87"/>
                </a:solidFill>
              </a:rPr>
              <a:t>office</a:t>
            </a:r>
            <a:endParaRPr lang="cs-CZ" i="1" dirty="0" smtClean="0">
              <a:solidFill>
                <a:srgbClr val="073E87"/>
              </a:solidFill>
            </a:endParaRPr>
          </a:p>
          <a:p>
            <a:pPr marL="0" lvl="0" indent="0">
              <a:buClr>
                <a:srgbClr val="31B6FD"/>
              </a:buClr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5067</TotalTime>
  <Words>2435</Words>
  <Application>Microsoft Office PowerPoint</Application>
  <PresentationFormat>Předvádění na obrazovce (4:3)</PresentationFormat>
  <Paragraphs>453</Paragraphs>
  <Slides>70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70</vt:i4>
      </vt:variant>
    </vt:vector>
  </HeadingPairs>
  <TitlesOfParts>
    <vt:vector size="71" baseType="lpstr">
      <vt:lpstr>Vlnění</vt:lpstr>
      <vt:lpstr>Základní škola a Mateřská škola Bílá Třemešná, okres Trutnov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Miluše Senetová</cp:lastModifiedBy>
  <cp:revision>142</cp:revision>
  <dcterms:created xsi:type="dcterms:W3CDTF">2013-05-10T12:01:16Z</dcterms:created>
  <dcterms:modified xsi:type="dcterms:W3CDTF">2014-01-21T10:36:16Z</dcterms:modified>
</cp:coreProperties>
</file>