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59" r:id="rId4"/>
    <p:sldId id="260" r:id="rId5"/>
    <p:sldId id="265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VY_32_inovace_07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Číslovky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</a:t>
            </a:r>
            <a:r>
              <a:rPr lang="cs-CZ" sz="1600" smtClean="0"/>
              <a:t>Představení </a:t>
            </a:r>
            <a:r>
              <a:rPr lang="cs-CZ" sz="1600" smtClean="0"/>
              <a:t>číslovek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3788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Slovní druhy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79692"/>
            <a:ext cx="70171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 Podstatná jména</a:t>
            </a:r>
          </a:p>
          <a:p>
            <a:pPr marL="914400" indent="-914400">
              <a:buAutoNum type="arabicPeriod"/>
            </a:pPr>
            <a:endParaRPr lang="cs-CZ" sz="4800" b="1" dirty="0" smtClean="0"/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41521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 Přídavná jména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8083"/>
            <a:ext cx="2851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3. Zájmena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36077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4. Číslovky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454" y="53732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5. Slovesa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6426" y="140243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6. Příslovce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6426" y="244152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7. Předložky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6426" y="3318083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8. Spojky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36426" y="436077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9. Částice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19600" y="5373213"/>
            <a:ext cx="3063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10. Citoslovce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Číslovky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4447" y="1903179"/>
            <a:ext cx="84386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Číslovky označují číslo, počet, pořadí.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447" y="3762414"/>
            <a:ext cx="43816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Číslovky základní: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9459" y="3813218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4869160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j</a:t>
            </a:r>
            <a:r>
              <a:rPr lang="cs-CZ" sz="4400" b="1" dirty="0" smtClean="0"/>
              <a:t>edna, dvě, sto, mnoho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79" y="764704"/>
            <a:ext cx="42873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Číslovky řadové: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83855" y="3789040"/>
            <a:ext cx="52383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d</a:t>
            </a:r>
            <a:r>
              <a:rPr lang="cs-CZ" sz="4400" b="1" dirty="0" smtClean="0"/>
              <a:t>vojí, troje, patery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80" y="2843258"/>
            <a:ext cx="44712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Číslovky druhové: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83856" y="5661248"/>
            <a:ext cx="6664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dvakrát, stokrát, několikrát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528378" y="764702"/>
            <a:ext cx="27880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KOLIKÁTÝ?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44939" y="1695510"/>
            <a:ext cx="56234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p</a:t>
            </a:r>
            <a:r>
              <a:rPr lang="cs-CZ" sz="4400" b="1" dirty="0" smtClean="0"/>
              <a:t>rvní, stý, pátý, druhý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528378" y="2843257"/>
            <a:ext cx="27880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KOLIKERÝ?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4779" y="4725142"/>
            <a:ext cx="4896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Číslovky násobné: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56265" y="4725144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KOLIKRÁT?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" grpId="0"/>
      <p:bldP spid="7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Doplň číslovku: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79692"/>
            <a:ext cx="70171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Mám ………. kamarádky.</a:t>
            </a:r>
          </a:p>
          <a:p>
            <a:pPr marL="914400" indent="-914400">
              <a:buAutoNum type="arabicPeriod"/>
            </a:pPr>
            <a:endParaRPr lang="cs-CZ" sz="4800" b="1" dirty="0" smtClean="0"/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41521"/>
            <a:ext cx="56166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Vstávám v ………. hodin.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8083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Sedím v ………. lavici.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360774"/>
            <a:ext cx="70171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Zuby si čistím ………. denně.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54" y="5373216"/>
            <a:ext cx="6512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Zabalím si ………. šaty.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421047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Najdi číslovku ve větě: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78636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Byl jsem dvakrát v Praze. Do cíle jsem doběhl pátý. Na stole leží sedm pastelek. Několik žáků se zúčastnilo soutěže. Máme málo času. Chodím do třetího ročníku. Ve skříni visí dvoje šaty.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2674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Zdroje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</a:t>
            </a:r>
            <a:r>
              <a:rPr lang="cs-CZ" b="1">
                <a:solidFill>
                  <a:prstClr val="black"/>
                </a:solidFill>
              </a:rPr>
              <a:t>ročník; vydavatel – Nová škola, s.r.o., 2002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229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Slovní druhy</vt:lpstr>
      <vt:lpstr>Slovní druhy</vt:lpstr>
      <vt:lpstr>Číslovky</vt:lpstr>
      <vt:lpstr>Prezentace aplikace PowerPoint</vt:lpstr>
      <vt:lpstr>Doplň číslovku:</vt:lpstr>
      <vt:lpstr>Najdi číslovku ve větě: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75</cp:revision>
  <dcterms:created xsi:type="dcterms:W3CDTF">2011-12-02T14:06:03Z</dcterms:created>
  <dcterms:modified xsi:type="dcterms:W3CDTF">2012-10-29T12:20:03Z</dcterms:modified>
</cp:coreProperties>
</file>