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8" r:id="rId3"/>
    <p:sldId id="259" r:id="rId4"/>
    <p:sldId id="260" r:id="rId5"/>
    <p:sldId id="264" r:id="rId6"/>
    <p:sldId id="266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VY_32_inovace_11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Příslovce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</a:t>
            </a:r>
            <a:r>
              <a:rPr lang="cs-CZ" sz="1600" smtClean="0"/>
              <a:t>Představení </a:t>
            </a:r>
            <a:r>
              <a:rPr lang="cs-CZ" sz="1600" smtClean="0"/>
              <a:t>příslovcí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2784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Slovní druhy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79692"/>
            <a:ext cx="701715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1. Podstatná jména</a:t>
            </a:r>
          </a:p>
          <a:p>
            <a:pPr marL="914400" indent="-914400">
              <a:buAutoNum type="arabicPeriod"/>
            </a:pPr>
            <a:endParaRPr lang="cs-CZ" sz="4800" b="1" dirty="0" smtClean="0"/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41521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2. Přídavná jména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8083"/>
            <a:ext cx="2851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3. Zájmena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36077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4. Číslovky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454" y="53732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5. Slovesa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6426" y="140243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6. Příslovce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6426" y="2441521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7. Předložky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36426" y="3318083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8. Spojky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36426" y="4360773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9. Částice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00186" y="5373213"/>
            <a:ext cx="3063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10. Citoslovce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Příslovce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 příslovce se ptáme kde, kam, kdy, jak.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7170" y="3212976"/>
            <a:ext cx="31984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KDE?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85561" y="3212975"/>
            <a:ext cx="46988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vpředu, nahoře, nalevo, daleko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5388" y="5085184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KAM?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85560" y="5085184"/>
            <a:ext cx="556290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pryč, dolů, zpět, dopředu, domů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80" y="764704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KDY?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28073" y="3206663"/>
            <a:ext cx="3396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tiše, rychle, česky, pečlivě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8073" y="764703"/>
            <a:ext cx="43603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včera, dnes, občas, potom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780" y="3206663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JAK?</a:t>
            </a:r>
            <a:endParaRPr lang="cs-CZ" sz="44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28470" y="396542"/>
            <a:ext cx="41597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Doplň příslovce: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720" y="5054077"/>
            <a:ext cx="7441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Na křižovatce odbočte ………. 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5265" y="3284984"/>
            <a:ext cx="5929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Učíme se ……….. 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02720" y="1628800"/>
            <a:ext cx="5785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Mluv ……….. .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720" y="2425364"/>
            <a:ext cx="6095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………. jedeme na výlet.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5265" y="4065532"/>
            <a:ext cx="5929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Vypracuj úkol ……….. !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8908" y="5901952"/>
            <a:ext cx="70634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Vrátím se ……….. 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9985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Vyhledej příslovce: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82237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Zítra pojedu k babičce. Vloni jsme byli u moře. Obvykle chodím včas. Učím se anglicky a německy. Pepík si pečlivě srovnal učebnice. Venku hustě sněží. Stravuj se zdravě. Stoupni si dozadu.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14114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Ptej se na příslovce: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potichu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dobře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dnes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dole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brzy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ven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jinde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sem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JAK?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JAK?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KDY?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KDE?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KDY?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KAM?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KDE?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66"/>
                </a:solidFill>
              </a:rPr>
              <a:t>KAM?</a:t>
            </a:r>
            <a:endParaRPr lang="cs-CZ" sz="28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33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</a:t>
            </a:r>
            <a:r>
              <a:rPr lang="cs-CZ" b="1">
                <a:solidFill>
                  <a:prstClr val="black"/>
                </a:solidFill>
              </a:rPr>
              <a:t>ročník; vydavatel – Nová škola, s.r.o., 2002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254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Slovní druhy</vt:lpstr>
      <vt:lpstr>Slovní druhy</vt:lpstr>
      <vt:lpstr>Příslovce</vt:lpstr>
      <vt:lpstr>Prezentace aplikace PowerPoint</vt:lpstr>
      <vt:lpstr>Prezentace aplikace PowerPoint</vt:lpstr>
      <vt:lpstr>Vyhledej příslovce:</vt:lpstr>
      <vt:lpstr>Ptej se na příslovce: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80</cp:revision>
  <dcterms:created xsi:type="dcterms:W3CDTF">2011-12-02T14:06:03Z</dcterms:created>
  <dcterms:modified xsi:type="dcterms:W3CDTF">2012-10-29T12:22:51Z</dcterms:modified>
</cp:coreProperties>
</file>