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61" r:id="rId3"/>
    <p:sldId id="260" r:id="rId4"/>
    <p:sldId id="257" r:id="rId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C0A2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5" autoAdjust="0"/>
    <p:restoredTop sz="94621" autoAdjust="0"/>
  </p:normalViewPr>
  <p:slideViewPr>
    <p:cSldViewPr>
      <p:cViewPr>
        <p:scale>
          <a:sx n="114" d="100"/>
          <a:sy n="114" d="100"/>
        </p:scale>
        <p:origin x="-114" y="6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951F598-B2FD-42C9-BD46-7CFD7B4C0862}" type="datetimeFigureOut">
              <a:rPr lang="cs-CZ"/>
              <a:pPr>
                <a:defRPr/>
              </a:pPr>
              <a:t>24.3.2012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F5DE68C0-5A80-4F9C-9AD8-EA882D1709A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64935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0AD509-F049-422D-8B0F-E11CE8A9404B}" type="datetime1">
              <a:rPr lang="cs-CZ" smtClean="0"/>
              <a:t>24.3.2012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8C8AAC-395F-4819-BA11-C2632B4C463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7F78E0-E559-4D28-A906-B6C75B9EB506}" type="datetime1">
              <a:rPr lang="cs-CZ" smtClean="0"/>
              <a:t>24.3.2012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C568B0-77FF-475E-AD89-3321F6B9C14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6B4012-BCCC-408E-AAE9-CC871C0BB279}" type="datetime1">
              <a:rPr lang="cs-CZ" smtClean="0"/>
              <a:t>24.3.2012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A0E26C-D0A8-41AA-BB46-CAC55AC5846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463783-E851-40F4-9FC6-1AA41086D731}" type="datetime1">
              <a:rPr lang="cs-CZ" smtClean="0"/>
              <a:t>24.3.2012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863CDD-D667-4E7E-AB0A-D627CA37E09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53E9F4-0960-4B2F-A232-A84CCD4C4086}" type="datetime1">
              <a:rPr lang="cs-CZ" smtClean="0"/>
              <a:t>24.3.2012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C9B031-1C7D-4D2E-A837-A3D848CFE83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2ECC44-D29A-40F1-9125-9BDEC0D68B7E}" type="datetime1">
              <a:rPr lang="cs-CZ" smtClean="0"/>
              <a:t>24.3.2012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355F5C-47B5-412F-85B8-E23389E0B3E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D59DB9-0A81-4EFC-BA70-642882D5A67C}" type="datetime1">
              <a:rPr lang="cs-CZ" smtClean="0"/>
              <a:t>24.3.2012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D543D6-FB51-470B-B968-FAEE22724BC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4B768C-8454-465E-8990-D75E608859E9}" type="datetime1">
              <a:rPr lang="cs-CZ" smtClean="0"/>
              <a:t>24.3.2012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B03637-A1FD-4722-93F7-7CBD1F64757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  <a:endParaRPr lang="cs-CZ" noProof="0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EA55DE-9A0F-40A9-8E5E-5775B026181F}" type="datetime1">
              <a:rPr lang="cs-CZ" smtClean="0"/>
              <a:t>24.3.2012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64D772-BE84-46AC-AE23-4C49AE00BD7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8A4BB5-F662-4A98-8213-D32CBF2FA9F6}" type="datetime1">
              <a:rPr lang="cs-CZ" smtClean="0"/>
              <a:t>24.3.2012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843EDA-2D56-48B0-9378-3AEDD0DE83C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79E6A3-34FE-4EAD-B10B-080D7ACFAA8E}" type="datetime1">
              <a:rPr lang="cs-CZ" smtClean="0"/>
              <a:t>24.3.2012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884EA9-76C7-45F8-A2C8-9C8D1BDCD5F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B90B09D-81A2-46F7-8646-19D77EC9ED97}" type="datetime1">
              <a:rPr lang="cs-CZ" smtClean="0"/>
              <a:t>24.3.2012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9519F27-A984-47E2-ACB6-9A28E76D444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oleObject" Target="../embeddings/oleObject1.bin"/><Relationship Id="rId7" Type="http://schemas.openxmlformats.org/officeDocument/2006/relationships/image" Target="../media/image4.wmf"/><Relationship Id="rId2" Type="http://schemas.openxmlformats.org/officeDocument/2006/relationships/slideLayout" Target="../slideLayouts/slideLayout8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wmf"/><Relationship Id="rId5" Type="http://schemas.openxmlformats.org/officeDocument/2006/relationships/image" Target="../media/image2.emf"/><Relationship Id="rId4" Type="http://schemas.openxmlformats.org/officeDocument/2006/relationships/package" Target="../embeddings/List_aplikace_Microsoft_Excel1.xlsx"/><Relationship Id="rId9" Type="http://schemas.openxmlformats.org/officeDocument/2006/relationships/image" Target="../media/image6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offi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3200" b="1" dirty="0" smtClean="0">
                <a:latin typeface="+mn-lt"/>
              </a:rPr>
              <a:t>Základní škola, Hořice, Husova 11</a:t>
            </a:r>
            <a:br>
              <a:rPr lang="cs-CZ" sz="3200" b="1" dirty="0" smtClean="0">
                <a:latin typeface="+mn-lt"/>
              </a:rPr>
            </a:br>
            <a:r>
              <a:rPr lang="cs-CZ" sz="3200" b="1" dirty="0" smtClean="0">
                <a:latin typeface="+mn-lt"/>
              </a:rPr>
              <a:t>VY_32_INOVACE 6_05</a:t>
            </a:r>
            <a:endParaRPr lang="cs-CZ" sz="3200" dirty="0" smtClean="0">
              <a:latin typeface="+mn-lt"/>
            </a:endParaRP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2339975" y="1498600"/>
            <a:ext cx="4248150" cy="646113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cs-CZ" dirty="0" smtClean="0">
                <a:latin typeface="+mn-lt"/>
              </a:rPr>
              <a:t>Tvarosloví</a:t>
            </a:r>
          </a:p>
          <a:p>
            <a:pPr algn="ctr" eaLnBrk="1" hangingPunct="1">
              <a:defRPr/>
            </a:pPr>
            <a:r>
              <a:rPr lang="cs-CZ" dirty="0" smtClean="0">
                <a:latin typeface="+mn-lt"/>
              </a:rPr>
              <a:t>Podstatná jména</a:t>
            </a: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1095129"/>
            <a:ext cx="9144000" cy="3816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NÁZEV DIGITÁLNÍHO UČEBNÍHO MATERIÁLU: PODSTATNÁ JMÉNA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AUTOR: Mgr. Hanzlíková Jana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STRUČNÁ ANOTACE (OBSAH, DATUM PILOTÁŽE): 7. 6. 2011. Žáci doplní do textu názvy živočichů a nakreslí je.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VZDĚLÁVACÍ PŘEDMĚT (VE KTERÉM BYL MATERIÁL ODUČEN): Český jazyk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KLÍČOVÉ KOMPETENCE: </a:t>
            </a:r>
            <a:r>
              <a:rPr kumimoji="0" lang="cs-CZ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Kompetence</a:t>
            </a: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k učení – vedeme žáky k samostatné a rychlé orientaci v textu, zohledňujeme rozdíly v pracovním  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                             tempu jednotlivých žáků  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Kompetence k řešení problémů – vedeme žáky k práci s různými typy textů a k plánování postupů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Kompetence komunikativní – vedeme žáky k dorozumívání se v běžných komunikačních situacích, ke sdělování            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                                          svých názorů a vzájemné spolupráci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Kompetence sociální a personální – vedeme žáky k získávání sebedůvěry a dodržování pravidel slušného chování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Kompetence občanské – rozvíjíme u žáků vztah k mateřskému jazyku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Kompetence pracovní – ukazujeme žákům využití získaných znalostí a vědomostí v běžném životě 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      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MEZIPŘEDMĚTOVÉ VZTAHY: Přírodověda, přírodopis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OČEKÁVANÝ VÝSTUP: Jazyková výchova – žáci si osvojí určit podstatná jména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TYPICKÁ VĚKOVÁ SKUPINA: Praktická škola 5. a 6. ročník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smtClean="0"/>
              <a:t>Doplň správné názvy zvířat.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1200" dirty="0" smtClean="0"/>
              <a:t>                                                                                                                                                         </a:t>
            </a:r>
          </a:p>
          <a:p>
            <a:pPr marL="0" indent="0">
              <a:buNone/>
            </a:pPr>
            <a:r>
              <a:rPr lang="cs-CZ" sz="1200" dirty="0" smtClean="0"/>
              <a:t>Doplň do tabulky rod zvířete a utvoř číslo množné.</a:t>
            </a:r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r>
              <a:rPr lang="cs-CZ" sz="1200" dirty="0" smtClean="0"/>
              <a:t>Seřaď názvy zvířat podle abecedy.</a:t>
            </a:r>
          </a:p>
          <a:p>
            <a:pPr marL="0" indent="0">
              <a:buNone/>
            </a:pPr>
            <a:r>
              <a:rPr lang="cs-CZ" sz="1200" dirty="0" smtClean="0"/>
              <a:t>___________________________</a:t>
            </a:r>
          </a:p>
          <a:p>
            <a:pPr marL="0" indent="0">
              <a:buNone/>
            </a:pPr>
            <a:r>
              <a:rPr lang="cs-CZ" sz="1200" dirty="0" smtClean="0"/>
              <a:t>___________________________</a:t>
            </a:r>
          </a:p>
          <a:p>
            <a:pPr marL="0" indent="0">
              <a:buNone/>
            </a:pPr>
            <a:r>
              <a:rPr lang="cs-CZ" sz="1200" dirty="0" smtClean="0"/>
              <a:t>___________________________</a:t>
            </a:r>
          </a:p>
          <a:p>
            <a:pPr marL="0" indent="0">
              <a:buNone/>
            </a:pPr>
            <a:r>
              <a:rPr lang="cs-CZ" sz="1200" dirty="0" smtClean="0"/>
              <a:t>___________________________</a:t>
            </a:r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endParaRPr lang="cs-CZ" sz="12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Podle hřívy ho poznáš hned,</a:t>
            </a:r>
          </a:p>
          <a:p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král zvířat, jmenuje se - - -.</a:t>
            </a:r>
          </a:p>
          <a:p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Po obědě se válí líně</a:t>
            </a:r>
          </a:p>
          <a:p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na trávě jako na peřině.</a:t>
            </a:r>
          </a:p>
          <a:p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Člověku podobá se velice,</a:t>
            </a:r>
          </a:p>
          <a:p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chytrá a obratná je - - - - -.</a:t>
            </a:r>
          </a:p>
          <a:p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Každý by si ji chtěl vzít domů,</a:t>
            </a:r>
          </a:p>
          <a:p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ráda skáče ve větvích stromů.</a:t>
            </a:r>
          </a:p>
          <a:p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V bažinách temných u řeky Nil</a:t>
            </a:r>
          </a:p>
          <a:p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přebývá zubatý - - - - - - - -.</a:t>
            </a:r>
          </a:p>
          <a:p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Celé dny jen se vodou plaví,</a:t>
            </a:r>
          </a:p>
          <a:p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a cáká kolem; to ho baví.</a:t>
            </a:r>
          </a:p>
          <a:p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Zobákem dělá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</a:rPr>
              <a:t>klapy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 klap,</a:t>
            </a:r>
          </a:p>
          <a:p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na komíně má hnízdo - - -.</a:t>
            </a:r>
          </a:p>
          <a:p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Ke sluníčku si vzduchem letí,</a:t>
            </a:r>
          </a:p>
          <a:p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říkají, že prý nosí děti.</a:t>
            </a:r>
          </a:p>
          <a:p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 dirty="0"/>
          </a:p>
        </p:txBody>
      </p:sp>
      <p:graphicFrame>
        <p:nvGraphicFramePr>
          <p:cNvPr id="6" name="Objek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57091373"/>
              </p:ext>
            </p:extLst>
          </p:nvPr>
        </p:nvGraphicFramePr>
        <p:xfrm>
          <a:off x="3707904" y="908720"/>
          <a:ext cx="3132137" cy="922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" name="List" r:id="rId4" imgW="3131746" imgH="922093" progId="Excel.Sheet.12">
                  <p:embed/>
                </p:oleObj>
              </mc:Choice>
              <mc:Fallback>
                <p:oleObj name="List" r:id="rId4" imgW="3131746" imgH="922093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707904" y="908720"/>
                        <a:ext cx="3132137" cy="9223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6" name="Picture 2" descr="C:\Users\hanzja\AppData\Local\Microsoft\Windows\Temporary Internet Files\Content.IE5\5CQH8X2P\MC90033023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117023"/>
            <a:ext cx="945332" cy="1256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hanzja\AppData\Local\Microsoft\Windows\Temporary Internet Files\Content.IE5\BZLMVPJL\MC900330295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573016"/>
            <a:ext cx="2098725" cy="820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hanzja\AppData\Local\Microsoft\Windows\Temporary Internet Files\Content.IE5\1ICO6YYF\MC900329681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4144" y="4206273"/>
            <a:ext cx="1269598" cy="1078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hanzja\AppData\Local\Microsoft\Windows\Temporary Internet Files\Content.IE5\BZLMVPJL\MC900052615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3491" y="2060848"/>
            <a:ext cx="706008" cy="1267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Odkazy a citace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 dirty="0"/>
          </a:p>
        </p:txBody>
      </p:sp>
      <p:sp>
        <p:nvSpPr>
          <p:cNvPr id="4100" name="Zástupný symbol pro obsah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200" dirty="0" smtClean="0"/>
              <a:t>Vlastní text autora</a:t>
            </a:r>
          </a:p>
          <a:p>
            <a:pPr>
              <a:defRPr/>
            </a:pPr>
            <a:r>
              <a:rPr lang="cs-CZ" sz="1200" dirty="0"/>
              <a:t>Zdroje: </a:t>
            </a:r>
            <a:r>
              <a:rPr lang="cs-CZ" sz="1200" u="sng" dirty="0">
                <a:hlinkClick r:id="rId2"/>
              </a:rPr>
              <a:t>http://offiice.microsoft.com</a:t>
            </a:r>
            <a:endParaRPr lang="cs-CZ" sz="1200" dirty="0"/>
          </a:p>
          <a:p>
            <a:pPr>
              <a:defRPr/>
            </a:pPr>
            <a:r>
              <a:rPr lang="cs-CZ" sz="1200" dirty="0"/>
              <a:t>Obrázky jsou součástí knihovny klipartů MS Office</a:t>
            </a:r>
          </a:p>
          <a:p>
            <a:pPr marL="0" indent="0">
              <a:buNone/>
              <a:defRPr/>
            </a:pPr>
            <a:r>
              <a:rPr lang="cs-CZ" sz="1200" dirty="0"/>
              <a:t> </a:t>
            </a:r>
          </a:p>
          <a:p>
            <a:endParaRPr lang="cs-CZ" sz="1200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UM-PPT-šablon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DUM-PPT-šablona</Template>
  <TotalTime>449</TotalTime>
  <Words>149</Words>
  <Application>Microsoft Office PowerPoint</Application>
  <PresentationFormat>Předvádění na obrazovce (4:3)</PresentationFormat>
  <Paragraphs>72</Paragraphs>
  <Slides>4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6" baseType="lpstr">
      <vt:lpstr>DUM-PPT-šablona</vt:lpstr>
      <vt:lpstr>List</vt:lpstr>
      <vt:lpstr>Základní škola, Hořice, Husova 11 VY_32_INOVACE 6_05</vt:lpstr>
      <vt:lpstr>Prezentace aplikace PowerPoint</vt:lpstr>
      <vt:lpstr>Doplň správné názvy zvířat.</vt:lpstr>
      <vt:lpstr>Odkazy a 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učebního materiálu</dc:title>
  <dc:creator>Tereza Bížová</dc:creator>
  <dc:description>Dostupné z Metodického portálu www.rvp.cz, ISSN: 1802-4785, financovaného z ESF a státního rozpočtu ČR. Provozováno Výzkumným ústavem pedagogickým v Praze.</dc:description>
  <cp:lastModifiedBy>Martin Králík</cp:lastModifiedBy>
  <cp:revision>70</cp:revision>
  <dcterms:created xsi:type="dcterms:W3CDTF">2010-10-19T08:27:42Z</dcterms:created>
  <dcterms:modified xsi:type="dcterms:W3CDTF">2012-03-24T19:25:50Z</dcterms:modified>
</cp:coreProperties>
</file>