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628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493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792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917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575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200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43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838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684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57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736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C1C102-A8CC-4122-8E9E-4460EB97B61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D4711-154A-49F2-87D5-46DC2B2D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095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ramses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66" y="0"/>
            <a:ext cx="9167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478090"/>
            <a:ext cx="3744416" cy="34468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639386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VY_32_INOVACE_15_Doplňování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y-ý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4878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D:\z Hartamy\pics\ramses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66" y="0"/>
            <a:ext cx="9167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92696"/>
            <a:ext cx="8640960" cy="1584176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Doplňování y/ý</a:t>
            </a:r>
            <a:endParaRPr lang="cs-CZ" sz="96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5301208"/>
            <a:ext cx="4424536" cy="127099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</a:t>
            </a:r>
          </a:p>
          <a:p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0623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D:\z Hartamy\pics\ramses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66" y="0"/>
            <a:ext cx="9167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1584176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y/ý a přiřaď správné slovo:</a:t>
            </a:r>
            <a:endParaRPr lang="cs-CZ" sz="54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Srdce 5"/>
          <p:cNvSpPr/>
          <p:nvPr/>
        </p:nvSpPr>
        <p:spPr>
          <a:xfrm>
            <a:off x="611560" y="2307094"/>
            <a:ext cx="2520280" cy="1512168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selý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Srdce 6"/>
          <p:cNvSpPr/>
          <p:nvPr/>
        </p:nvSpPr>
        <p:spPr>
          <a:xfrm>
            <a:off x="621397" y="4581128"/>
            <a:ext cx="2500606" cy="1584176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sladk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rdce 7"/>
          <p:cNvSpPr/>
          <p:nvPr/>
        </p:nvSpPr>
        <p:spPr>
          <a:xfrm>
            <a:off x="3347864" y="3284984"/>
            <a:ext cx="2448272" cy="1674186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hork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Srdce 8"/>
          <p:cNvSpPr/>
          <p:nvPr/>
        </p:nvSpPr>
        <p:spPr>
          <a:xfrm>
            <a:off x="6012160" y="2264329"/>
            <a:ext cx="2448272" cy="1631099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hezk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Srdce 9"/>
          <p:cNvSpPr/>
          <p:nvPr/>
        </p:nvSpPr>
        <p:spPr>
          <a:xfrm>
            <a:off x="6012160" y="4527122"/>
            <a:ext cx="2448272" cy="1692188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07504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liška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959766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citron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761910" y="6309320"/>
            <a:ext cx="1620180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623452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452320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čaj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7423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D:\z Hartamy\pics\ramses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66" y="0"/>
            <a:ext cx="9167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1584176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y/ý a přiřaď správné slovo:</a:t>
            </a:r>
            <a:endParaRPr lang="cs-CZ" sz="54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Srdce 5"/>
          <p:cNvSpPr/>
          <p:nvPr/>
        </p:nvSpPr>
        <p:spPr>
          <a:xfrm>
            <a:off x="611560" y="2307094"/>
            <a:ext cx="2520280" cy="1512168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selý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Srdce 6"/>
          <p:cNvSpPr/>
          <p:nvPr/>
        </p:nvSpPr>
        <p:spPr>
          <a:xfrm>
            <a:off x="621397" y="4581128"/>
            <a:ext cx="2500606" cy="1584176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sladk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8" name="Srdce 7"/>
          <p:cNvSpPr/>
          <p:nvPr/>
        </p:nvSpPr>
        <p:spPr>
          <a:xfrm>
            <a:off x="3347864" y="3284984"/>
            <a:ext cx="2448272" cy="1674186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hork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Srdce 8"/>
          <p:cNvSpPr/>
          <p:nvPr/>
        </p:nvSpPr>
        <p:spPr>
          <a:xfrm>
            <a:off x="6012160" y="2264329"/>
            <a:ext cx="2448272" cy="1631099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hezk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10" name="Srdce 9"/>
          <p:cNvSpPr/>
          <p:nvPr/>
        </p:nvSpPr>
        <p:spPr>
          <a:xfrm>
            <a:off x="6012160" y="4527122"/>
            <a:ext cx="2448272" cy="1692188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4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liška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761910" y="6309320"/>
            <a:ext cx="1620180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959766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citron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452320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čaj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623452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5183" y="1700808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klikni na slova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7948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22222E-6 L 0.69688 -0.095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844" y="-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-0.09619 -0.442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09" y="-2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22222E-6 L 0.29132 -0.4423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-2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22222E-6 L -0.49688 -0.0958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44" y="-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22222E-6 L -0.39757 -0.2847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78" y="-1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D:\z Hartamy\pics\ramses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66" y="0"/>
            <a:ext cx="9167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1584176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y/ý a přiřaď správné slovo:</a:t>
            </a:r>
            <a:endParaRPr lang="cs-CZ" sz="54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Srdce 5"/>
          <p:cNvSpPr/>
          <p:nvPr/>
        </p:nvSpPr>
        <p:spPr>
          <a:xfrm>
            <a:off x="747412" y="2070141"/>
            <a:ext cx="3014498" cy="2006932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barevn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Srdce 6"/>
          <p:cNvSpPr/>
          <p:nvPr/>
        </p:nvSpPr>
        <p:spPr>
          <a:xfrm>
            <a:off x="747412" y="4149080"/>
            <a:ext cx="3014499" cy="2016224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pyšn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83195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55776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948264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páv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716016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míč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Srdce 16"/>
          <p:cNvSpPr/>
          <p:nvPr/>
        </p:nvSpPr>
        <p:spPr>
          <a:xfrm>
            <a:off x="5075989" y="2070141"/>
            <a:ext cx="3014498" cy="2006932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Srdce 17"/>
          <p:cNvSpPr/>
          <p:nvPr/>
        </p:nvSpPr>
        <p:spPr>
          <a:xfrm>
            <a:off x="5076056" y="4158372"/>
            <a:ext cx="3014498" cy="2006932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9854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D:\z Hartamy\pics\ramses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66" y="0"/>
            <a:ext cx="9167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1584176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y/ý a přiřaď správné slovo:</a:t>
            </a:r>
            <a:endParaRPr lang="cs-CZ" sz="54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Srdce 5"/>
          <p:cNvSpPr/>
          <p:nvPr/>
        </p:nvSpPr>
        <p:spPr>
          <a:xfrm>
            <a:off x="747412" y="2070141"/>
            <a:ext cx="3014498" cy="2006932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barevn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7" name="Srdce 6"/>
          <p:cNvSpPr/>
          <p:nvPr/>
        </p:nvSpPr>
        <p:spPr>
          <a:xfrm>
            <a:off x="747412" y="4149080"/>
            <a:ext cx="3014499" cy="2016224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pyšn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5183" y="1551436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klikni na slova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Srdce 16"/>
          <p:cNvSpPr/>
          <p:nvPr/>
        </p:nvSpPr>
        <p:spPr>
          <a:xfrm>
            <a:off x="5075989" y="2070141"/>
            <a:ext cx="3014498" cy="2006932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18" name="Srdce 17"/>
          <p:cNvSpPr/>
          <p:nvPr/>
        </p:nvSpPr>
        <p:spPr>
          <a:xfrm>
            <a:off x="5076056" y="4158372"/>
            <a:ext cx="3014498" cy="2006932"/>
          </a:xfrm>
          <a:prstGeom prst="hear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83195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55776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716016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míč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948264" y="6309320"/>
            <a:ext cx="1512168" cy="450050"/>
          </a:xfrm>
          <a:prstGeom prst="roundRect">
            <a:avLst/>
          </a:prstGeom>
          <a:solidFill>
            <a:srgbClr val="CC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páv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925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22222E-6 L 0.59601 -0.127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792" y="-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22222E-6 L 0.35834 -0.4317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17" y="-2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2222E-6 L -0.35035 -0.4317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17" y="-2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22222E-6 L -0.59444 -0.1273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22" y="-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  <p:bldP spid="16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D:\z Hartamy\pics\ramses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66" y="0"/>
            <a:ext cx="9167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92696"/>
            <a:ext cx="8640960" cy="1584176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96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20072" y="5229200"/>
            <a:ext cx="3528392" cy="1270992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zhartamy.wz.cz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079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102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Doplňování y/ý</vt:lpstr>
      <vt:lpstr>Doplň y/ý a přiřaď správné slovo:</vt:lpstr>
      <vt:lpstr>Doplň y/ý a přiřaď správné slovo:</vt:lpstr>
      <vt:lpstr>Doplň y/ý a přiřaď správné slovo:</vt:lpstr>
      <vt:lpstr>Doplň y/ý a přiřaď správné slovo: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6</cp:revision>
  <dcterms:created xsi:type="dcterms:W3CDTF">2011-09-03T12:03:34Z</dcterms:created>
  <dcterms:modified xsi:type="dcterms:W3CDTF">2011-09-03T13:57:15Z</dcterms:modified>
</cp:coreProperties>
</file>