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5"/>
  </p:notesMasterIdLst>
  <p:sldIdLst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E15A5-FB74-47D8-A001-499A2E72889E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A7B38-867D-446C-A2BD-59828B9365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6240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lack_dirt_in_Black_Dirt_Region.jp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http://cs.wikipedia.org/wiki/Soubor:Black_dirt_in_Black_Dirt_Region.jpg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DC8B9E-E20F-45F2-9F99-178E708B396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03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horninový a půdní pokryv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2.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JK_CR_02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</a:t>
            </a:r>
            <a:r>
              <a:rPr lang="cs-CZ" sz="1600" dirty="0">
                <a:effectLst/>
              </a:rPr>
              <a:t>3</a:t>
            </a:r>
            <a:r>
              <a:rPr lang="cs-CZ" sz="1600" dirty="0" smtClean="0">
                <a:effectLst/>
              </a:rPr>
              <a:t>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seznamuje žáky s horninovým a půdním pokryvem České republiky, využitím půd a </a:t>
            </a:r>
            <a:r>
              <a:rPr lang="cs-CZ" sz="1600" smtClean="0">
                <a:effectLst/>
              </a:rPr>
              <a:t>jejich rozmístěním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 Atlas 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150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Horninové složení v České republice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lnSpcReduction="10000"/>
          </a:bodyPr>
          <a:lstStyle/>
          <a:p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 hornin v Česku převládají následující: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vyvřelé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 žula, čedič, znělec;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usazené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 pískovec, vápenec, břidlice;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přeměněné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 rula, svor,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fylit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Žuly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(deskovitá až kvádrovitá odlučnost) jsou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převládající </a:t>
            </a:r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hlubinné vyvřeliny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tvoří základ Českého masivu (Českomoravská vrchovina, Šumava, Český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Smrčiny, Krušné hory, Krkonoše, Železné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hory)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Čedič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jako </a:t>
            </a:r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výlevná vyvřelina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základem sopečných pohoří (České středohoří, Doupovské hory) a jednotlivých kup (Trosky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nělec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tvoří některé kopce, např. Bezděz, Jedlovou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Kunětickou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horu, Milešovku aj.</a:t>
            </a:r>
          </a:p>
        </p:txBody>
      </p:sp>
    </p:spTree>
    <p:extLst>
      <p:ext uri="{BB962C8B-B14F-4D97-AF65-F5344CB8AC3E}">
        <p14:creationId xmlns:p14="http://schemas.microsoft.com/office/powerpoint/2010/main" xmlns="" val="109283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Horninové složení v České republice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949280"/>
          </a:xfrm>
        </p:spPr>
        <p:txBody>
          <a:bodyPr>
            <a:normAutofit/>
          </a:bodyPr>
          <a:lstStyle/>
          <a:p>
            <a:r>
              <a:rPr lang="cs-CZ" sz="2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Pískovec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je </a:t>
            </a:r>
            <a:r>
              <a:rPr lang="cs-CZ" sz="2200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zpevněná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usazenina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se vyskytuje především na severu a severovýchodě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 - tvoří 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četná </a:t>
            </a:r>
            <a:r>
              <a:rPr lang="cs-CZ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skalní </a:t>
            </a:r>
            <a:r>
              <a:rPr lang="cs-CZ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</a:t>
            </a:r>
          </a:p>
          <a:p>
            <a:r>
              <a:rPr lang="cs-CZ" sz="2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Vápence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jsou </a:t>
            </a:r>
            <a:r>
              <a:rPr lang="cs-CZ" sz="2200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usazeniny, které tvoří </a:t>
            </a:r>
            <a:r>
              <a:rPr lang="cs-CZ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krasové oblasti 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(Český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 ,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Moravský kras), kde najdeme nejvíce jeskyní, propastí a podzemních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</a:t>
            </a:r>
          </a:p>
          <a:p>
            <a:r>
              <a:rPr lang="cs-CZ" sz="2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Břidlice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je </a:t>
            </a:r>
            <a:r>
              <a:rPr lang="cs-CZ" sz="2200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zpevněná usazenina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rozšířená zejména v západních a jihozápadních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Čechách</a:t>
            </a:r>
          </a:p>
          <a:p>
            <a:endParaRPr lang="cs-CZ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Rula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je </a:t>
            </a:r>
            <a:r>
              <a:rPr lang="cs-CZ" sz="2200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přeměněná hornina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tvoří rozsáhlá tělesa především v oblasti Českomoravské vrchoviny, Šumavy a Orlických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</a:t>
            </a:r>
            <a:endPara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Svor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najdeme především na Šumavě, v Krkonoších a v Hrubém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Jeseníku</a:t>
            </a:r>
            <a:endPara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Fylit</a:t>
            </a:r>
            <a:r>
              <a:rPr lang="cs-CZ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je rozšířený hlavně v západních Čechách, v okolí Železného Brodu a na severní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Moravě</a:t>
            </a:r>
            <a:endParaRPr lang="cs-CZ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457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Půdní pokryv v ČR – půdní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přírodní zdroj, který lze velice snadno znehodnotit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PŮDNÍ TYPY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rgbClr val="F4C2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půdní souvrství, jejichž uspořádání do horizontů je výsledkem půdotvorného procesu 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Černozemě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vznikly nejčastěji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spraších v bývalých lesostepních a stepních oblastech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povrchové části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 horizont) je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množství humusu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šedo až hnědočerné barvy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Výskyt ve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středních Čechách, na střední a zejména jižní Moravě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Hnědozemě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obklopují pásma černozemí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Vznikly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degradací černozemí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pahorkatinných a vrchovinných oblastí</a:t>
            </a: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Málo živin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nutnost hnojit a kypřit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12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cs-CZ" dirty="0"/>
              <a:t>Půdní pokryv v </a:t>
            </a:r>
            <a:r>
              <a:rPr lang="cs-CZ" dirty="0" smtClean="0"/>
              <a:t>ČR – půdní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Hnědé půdy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jsou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nejrozšířenější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půdním profilu mají tři horizonty – A humózní, hnědý B a matečný substrát C (hornina, zvětralina)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Vyskytují se v horských pohraničních oblastech, Českomoravské vysočině a severní Moravě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Podzolové půdy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vznikají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vyluhováním, zesvětlením a minerálním ochuzením svrchního horizontu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hrubých zvětralinách a svahových sedimentech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větších nadmořských výškách a na severních svazích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Rendziny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(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vápenatky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vznikají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vápencích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mají pouze A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 horizont a jsou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bohaté na živiny</a:t>
            </a:r>
            <a:endParaRPr lang="cs-CZ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864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Půdní pokryv v ČR – půdní typy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Nivní půdy 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vznikají na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mladých náplavech řek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využívají se převážně jako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louky</a:t>
            </a:r>
          </a:p>
          <a:p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Lužní půdy 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(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černice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vznikají na 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náplavách s lužním lesem a mají hluboký humusový horizont</a:t>
            </a:r>
          </a:p>
          <a:p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Antropické půdy 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vznikají činností člověka</a:t>
            </a:r>
          </a:p>
          <a:p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ovlivněné emisemi</a:t>
            </a:r>
          </a:p>
          <a:p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Půdy odvalů a hald</a:t>
            </a:r>
          </a:p>
          <a:p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Půdy skrývek atd. </a:t>
            </a:r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695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/>
          <a:lstStyle/>
          <a:p>
            <a:pPr algn="ctr"/>
            <a:r>
              <a:rPr lang="cs-CZ" dirty="0"/>
              <a:t>Půdní pokryv v ČR – </a:t>
            </a:r>
            <a:r>
              <a:rPr lang="cs-CZ" dirty="0" smtClean="0"/>
              <a:t>půdní 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PŮDNÍ DRUHY </a:t>
            </a:r>
            <a:r>
              <a:rPr lang="cs-CZ" sz="2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úzce vážou na charakter geologického podkladu a na způsob jeho zvětrávání</a:t>
            </a:r>
          </a:p>
          <a:p>
            <a:r>
              <a:rPr lang="cs-CZ" sz="25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Písčité půdy </a:t>
            </a:r>
            <a:r>
              <a:rPr lang="cs-CZ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lehké půdy, vznikly na říčních štěrkopíscích a pískovcích – málo živin a velice dobře propustné pro vodu</a:t>
            </a:r>
          </a:p>
          <a:p>
            <a:r>
              <a:rPr lang="cs-CZ" sz="25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Hlinitopísčité až písčitohlinité půdy </a:t>
            </a:r>
            <a:r>
              <a:rPr lang="cs-CZ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vznikají především na zvětralinách žul Českého masívu – obsah až 25% jílovitých částic a dostatek humusu – </a:t>
            </a:r>
            <a:r>
              <a:rPr lang="cs-CZ" sz="25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zemědělsky velice využívané</a:t>
            </a:r>
          </a:p>
          <a:p>
            <a:r>
              <a:rPr lang="cs-CZ" sz="25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Hlinité půdy </a:t>
            </a:r>
            <a:r>
              <a:rPr lang="cs-CZ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písčitý a jílovitý podíl v rovnováze a </a:t>
            </a:r>
            <a:r>
              <a:rPr lang="cs-CZ" sz="25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mezi nejúrodnější </a:t>
            </a:r>
            <a:r>
              <a:rPr lang="cs-CZ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středních Čechách, moravských úvalech a na  Ostravsku</a:t>
            </a:r>
          </a:p>
          <a:p>
            <a:r>
              <a:rPr lang="cs-CZ" sz="25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Jílovitohlinité</a:t>
            </a:r>
            <a:r>
              <a:rPr lang="cs-CZ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(těžké) – více než 50% jílovitých částic, soudržné, váží dobře živiny a půdní vlhkost – musí se dostatečně kypřit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4717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dirty="0"/>
              <a:t>Půdní pokryv v ČR – půdní druhy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Jílovité půdy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pro vzduch a vodu těžko prostupné –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zemědělsky nevhodné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Mladobolevslavsko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jižní Čechy</a:t>
            </a:r>
          </a:p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Skelety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nevhodné pro zemědělství, hrubozrnné kamenité půdy vznikající v horských oblastech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74" name="Picture 2" descr="Soubor:Black dirt in Black Dirt Regi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8"/>
            <a:ext cx="8208912" cy="384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0902" y="2801011"/>
            <a:ext cx="1683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Černozem</a:t>
            </a:r>
          </a:p>
        </p:txBody>
      </p:sp>
    </p:spTree>
    <p:extLst>
      <p:ext uri="{BB962C8B-B14F-4D97-AF65-F5344CB8AC3E}">
        <p14:creationId xmlns:p14="http://schemas.microsoft.com/office/powerpoint/2010/main" xmlns="" val="299249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cs-CZ" dirty="0" smtClean="0"/>
              <a:t>Půdní pokryv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PŮDY NÍŽIN A PAHORKATIN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Výskyt do výšek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350 m n.m.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Průměrné roční teploty 8°C – 10°C, srážky od 450 do 600 mm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říčních nánosech, spraších a </a:t>
            </a:r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vátých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píscích vznikají černozemě a hnědozemě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zaplavovaných částech se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vytvořily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nivní a lužní půdy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dostatkem humusu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PŮDY PAHORKATIN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550 m n.m.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Vznikají na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sprašových hlínách a na svahových zvětralinách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Průměrná teplota 6,5 – 8,5°C, srážky 600 – 800 mm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Převažují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hnědé lesní půdy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různým obsahem humusu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23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dirty="0"/>
              <a:t>Půdní pokryv v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PŮDY VRCHOVIN A HOR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chladných a vlhkých oblastech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průměrnou roční teplotou 4°C – 7°C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Srážky se pohybují mezi 700 – 1 000 mm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Převládají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podzolované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hnědé lesní půdy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vápencových podkladech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vápenatky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nejvyšších polohách jsou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podzoly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EROZE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současné době ohrožuje 4/5 zemědělské půdy, která leží na svazích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 35% svažitých pozemků je ohroženo zejména v jarním období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676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Vodstvo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5832648"/>
          </a:xfrm>
        </p:spPr>
        <p:txBody>
          <a:bodyPr>
            <a:normAutofit fontScale="925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 Česka leží na </a:t>
            </a:r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evropském 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rozvodí</a:t>
            </a:r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(rozvodí - tvoří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hranici mezi sousedícími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povodími) ,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což znamená, že </a:t>
            </a:r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většina řek zde má své prameny a odvádí vodu do zahraničí, zatímco z okolních zemí přitéká jen malé 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množství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Celostátní 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dlouhodobý roční průměr srážek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jsou hlavním zdrojem vody, je 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693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Řekami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odtéká asi 1/3 z tohoto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množství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odvodňováno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3 okrajových moří Atlantského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oceánu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Územím českého státu procházejí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tři hlavní evropská rozvodí oddělující úmoří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Severního, Baltského a Černého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</a:t>
            </a:r>
          </a:p>
          <a:p>
            <a:endParaRPr lang="cs-CZ" b="1" dirty="0">
              <a:solidFill>
                <a:srgbClr val="00B0F0"/>
              </a:solidFill>
            </a:endParaRPr>
          </a:p>
          <a:p>
            <a:r>
              <a:rPr lang="cs-CZ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Zajímavost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všechna 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tři rozvodí se sbíhají na vrcholu 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Klepý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(1143 m), polsky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Trójmorski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Wierch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ležícím na česko-polské hranici v hřebeni Králického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Sněžníku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14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5832648"/>
          </a:xfrm>
        </p:spPr>
        <p:txBody>
          <a:bodyPr/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et al.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Kastner, J. et al.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 smtClean="0"/>
              <a:t>CASE, Daniel.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3. 9. 2014]. Dostupný na WWW: http://cs.wikipedia.org/wiki/Soubor:Black_dirt_in_Black_Dirt_Region.jpg 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87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679</Words>
  <Application>Microsoft Office PowerPoint</Application>
  <PresentationFormat>Předvádění na obrazovce (4:3)</PresentationFormat>
  <Paragraphs>113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Došky</vt:lpstr>
      <vt:lpstr>1_Došky</vt:lpstr>
      <vt:lpstr>Snímek 1</vt:lpstr>
      <vt:lpstr>Horninové složení v České republice</vt:lpstr>
      <vt:lpstr>Horninové složení v České republice</vt:lpstr>
      <vt:lpstr>Půdní pokryv v ČR – půdní typy</vt:lpstr>
      <vt:lpstr>Půdní pokryv v ČR – půdní typy</vt:lpstr>
      <vt:lpstr>Půdní pokryv v ČR – půdní typy</vt:lpstr>
      <vt:lpstr>Půdní pokryv v ČR – půdní druhy</vt:lpstr>
      <vt:lpstr>Půdní pokryv v ČR – půdní druhy</vt:lpstr>
      <vt:lpstr>Půdní pokryv v ČR</vt:lpstr>
      <vt:lpstr>Půdní pokryv v ČR</vt:lpstr>
      <vt:lpstr>Vodstvo České republiky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Dum</cp:lastModifiedBy>
  <cp:revision>14</cp:revision>
  <dcterms:created xsi:type="dcterms:W3CDTF">2014-01-06T07:34:05Z</dcterms:created>
  <dcterms:modified xsi:type="dcterms:W3CDTF">2014-01-29T13:49:06Z</dcterms:modified>
</cp:coreProperties>
</file>